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1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notesSlides/notesSlide2.xml" ContentType="application/vnd.openxmlformats-officedocument.presentationml.notesSlide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notesSlides/notesSlide3.xml" ContentType="application/vnd.openxmlformats-officedocument.presentationml.notesSlide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76" r:id="rId11"/>
    <p:sldId id="265" r:id="rId12"/>
    <p:sldId id="266" r:id="rId13"/>
    <p:sldId id="277" r:id="rId14"/>
    <p:sldId id="278" r:id="rId15"/>
    <p:sldId id="284" r:id="rId16"/>
    <p:sldId id="285" r:id="rId17"/>
    <p:sldId id="286" r:id="rId18"/>
    <p:sldId id="318" r:id="rId19"/>
    <p:sldId id="319" r:id="rId20"/>
    <p:sldId id="287" r:id="rId21"/>
    <p:sldId id="288" r:id="rId22"/>
    <p:sldId id="289" r:id="rId23"/>
    <p:sldId id="321" r:id="rId24"/>
    <p:sldId id="290" r:id="rId25"/>
    <p:sldId id="291" r:id="rId26"/>
    <p:sldId id="317" r:id="rId27"/>
    <p:sldId id="292" r:id="rId28"/>
    <p:sldId id="322" r:id="rId29"/>
    <p:sldId id="293" r:id="rId30"/>
    <p:sldId id="294" r:id="rId31"/>
    <p:sldId id="295" r:id="rId32"/>
    <p:sldId id="296" r:id="rId33"/>
    <p:sldId id="306" r:id="rId34"/>
    <p:sldId id="307" r:id="rId35"/>
    <p:sldId id="308" r:id="rId36"/>
    <p:sldId id="297" r:id="rId37"/>
    <p:sldId id="298" r:id="rId38"/>
    <p:sldId id="299" r:id="rId39"/>
    <p:sldId id="315" r:id="rId40"/>
    <p:sldId id="300" r:id="rId41"/>
    <p:sldId id="309" r:id="rId42"/>
    <p:sldId id="301" r:id="rId43"/>
    <p:sldId id="302" r:id="rId44"/>
    <p:sldId id="303" r:id="rId45"/>
    <p:sldId id="304" r:id="rId46"/>
    <p:sldId id="305" r:id="rId47"/>
    <p:sldId id="310" r:id="rId48"/>
    <p:sldId id="312" r:id="rId49"/>
    <p:sldId id="311" r:id="rId50"/>
    <p:sldId id="427" r:id="rId51"/>
    <p:sldId id="428" r:id="rId52"/>
    <p:sldId id="429" r:id="rId53"/>
    <p:sldId id="435" r:id="rId54"/>
    <p:sldId id="432" r:id="rId55"/>
    <p:sldId id="441" r:id="rId56"/>
    <p:sldId id="434" r:id="rId57"/>
    <p:sldId id="431" r:id="rId58"/>
    <p:sldId id="436" r:id="rId59"/>
    <p:sldId id="437" r:id="rId60"/>
    <p:sldId id="438" r:id="rId61"/>
    <p:sldId id="440" r:id="rId62"/>
    <p:sldId id="439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316" r:id="rId75"/>
    <p:sldId id="453" r:id="rId76"/>
    <p:sldId id="454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20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34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24575,'20'-33'0,"12"-9"0,15-11 0,4-4 0,-5 6 0,-12 14 0,-14 18 0,-9 13 0,-7 6 0,-12 10 0,0 0 0,-6 7 0,7 1 0,2-2 0,3-2 0,3-5 0,3-3 0,4 1 0,4 1 0,5 3 0,10 4 0,10 4 0,4 2 0,-1 1 0,-10-4 0,-11-3 0,-8-3 0,-6-3 0,-4 1 0,-1 3 0,0 2 0,0 2 0,0 1 0,0 3 0,0 11 0,-11 21 0,-20 25 0,7-32 0,-3 1 0,-4-1 0,-1-2 0,-26 30 0,19-29 0,16-24 0,12-18 0,12-17 0,13-9 0,11-11 0,18-14 0,18-13 0,-25 23 0,2-1 0,9-7 0,1-1 0,1-2 0,-1 1 0,-4 3 0,-2 1 0,25-29 0,-26 25 0,-19 21 0,-14 14 0,-6 9 0,-5 5 0,-3 4 0,-1 3 0,-1 1 0,0-1-1696,2-1 0,3-5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58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2290 24575,'26'-43'0,"1"-1"0,18-8 0,10-6 0,9-4 0,-4 4 0,6-3 0,5-4 0,4-2 0,2-1-1405,-9 8 1,4-2 0,3-2-1,1 0 1,1-1 0,0 1-1,0 1 1192,-1-1 0,2 0 0,0 1 0,0-1 1,-1 1-1,0 1 0,-1 2 213,-5 3 0,1 0 0,-1 1 0,-1 1 0,-1 1 0,-3 2 0,-2 3 438,6-5 0,-2 2 0,-3 3 0,-4 3 0,-4 4-438,4-3 0,-4 5 0,-6 5 902,1-1 1,-9 7-903,-19 13 0,-21 12 0,-6 3 0,-3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17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24575,'0'44'0,"0"36"0,0-19 0,0 6 0,0 11 0,0 2 0,0-3 0,0-1 0,0-13 0,0-5 0,0 25 0,0-36 0,1-22 0,3-14 0,0-8 0,3-3 0,-1-4 0,2-6 0,2-7 0,3-7 0,4-3 0,3-4 0,5 0 0,10-2 0,12 1 0,4 2 0,-1 6 0,-6 8 0,-10 5 0,-6 6 0,-5 3 0,-5 7 0,-1 11 0,-2 20 0,3 21 0,-1 19 0,0 9 0,2-1 0,-3-9 0,-1-19 0,-5-16 0,-5-23 0,-3-7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19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354 110 24575,'22'-25'0,"-8"3"0,-5 1 0,-16 4 0,-16 4 0,-17 5 0,-18 5 0,-5 3 0,5 3 0,9 5 0,14 9 0,8 8 0,9 6 0,6 2 0,6-4 0,3 0 0,3-5 0,3-2 0,7-1 0,11-1 0,13-2 0,13-3 0,6-5 0,5-3 0,3-3 0,-3-2 0,0 1 0,1-3 0,-1 0 0,-1-2 0,-4-7 0,-8-8 0,-6-9 0,-5-2 0,-8 5 0,-9 4 0,-6 5 0,-4 1 0,-5 6 0,0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23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1 285 24575,'33'0'0,"5"0"0,-1 2 0,-3 1 0,-12 1 0,-8 2 0,-5-1 0,-1 3 0,3 2 0,3 2 0,2 1 0,-2-1 0,-3 1 0,-1 4 0,-1 6 0,1 9 0,1 13 0,1 12 0,-3 13 0,-3 8 0,-3-2 0,-3-12 0,0-16 0,0-17 0,0-10 0,-3-4 0,-3 1 0,-2 0 0,-4-4 0,2-4 0,-1-6 0,0-5 0,-1-12 0,0-23 0,2-31 0,6 15 0,1-4 0,1-12 0,1-4 0,-1-6 0,2-1 0,2-1 0,3 3 0,0 10 0,3 5 0,12-30 0,3 35 0,0 28 0,-1 13 0,-2 8 0,-4 4 0,-4 3 0,-6 1 0,-3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2:42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608 655 24575,'24'-90'0,"-6"40"0,3-1 0,3-10 0,0 1 0,1 4 0,-2 3 0,7-27 0,-17 22 0,-21 21 0,-30 10 0,-29 10 0,-28 7 0,40 8 0,-2 0 0,0 1 0,-1 1 0,2 1 0,1 1 0,-39 12 0,23 17 0,21 20 0,22 21 0,14 14 0,9-29 0,4 3 0,7 11 0,9 3 0,13 15 0,9 1 0,-7-26 0,4-1 0,4-2 0,4-1 0,4-3 0,1-2 0,19 19 0,0-7 0,-9-17 0,-1-7 0,-8-12 0,-1-6 0,28-1 0,-11-19 0,-9-16 0,-8-10 0,-10-12 0,-5-4 0,-6 5 0,-3 6 0,-3 8 0,-4 8 0,-2 3 0,-4 2 0,-5 2 0,-2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5:04:29.5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793 674 24575,'-24'0'0,"-6"0"0,-4 0 0,-1 0 0,0 0 0,7 0 0,5 0 0,6 0 0,5 0 0,2 0 0,4-1 0,1-1 0,0 0 0,0 1 0,-5 0 0,-7 1 0,-7-3 0,-8 0 0,-2 0 0,4 1 0,6 2 0,8 0 0,4 0 0,-3 0 0,-5 0 0,-5 0 0,-3 0 0,3 0 0,6 0 0,7-3 0,7 0 0,25-4 0,-3 1 0,17 0 0,-7 1 0,-1-2 0,0-1 0,-2-1 0,-3-1 0,-1 1 0,-3-2 0,-5 1 0,-4 0 0,-2 0 0,-3 1 0,0-1 0,-2 1 0,0 1 0,-1 0 0,0 0 0,0 0 0,0 0 0,0 0 0,0 0 0,0 0 0,0 1 0,0 0 0,0-2 0,0 0 0,0-1 0,-2-1 0,-2 0 0,0 0 0,1 2 0,-1 1 0,1 0 0,1-3 0,-1-1 0,1-4 0,-2 1 0,-2 3 0,-3 3 0,2 3 0,0 2 0,1-2 0,-2 2 0,-2-2 0,-2-1 0,-1 1 0,2 0 0,0 0 0,0 3 0,1 1 0,-1 1 0,0 1 0,0 0 0,1-1 0,-3 1 0,2 0 0,-2 0 0,-2 0 0,-3 0 0,-3 0 0,-1 0 0,2 0 0,5 2 0,2 1 0,3 3 0,2 4 0,2 1 0,3 2 0,3-1 0,1-3 0,2-4 0,2-3 0,4-2 0,1-1 0,5-7 0,1-9 0,3-7 0,1-5 0,-1 0 0,-2 2 0,-1 5 0,-2 3 0,-3 6 0,0 2 0,-2 1 0,2 2 0,0-1 0,2 0 0,2-2 0,0-3 0,0 0 0,-2 3 0,-5 8 0,-5 12 0,-1 8 0,-2 2 0,0 1 0,0-3 0,-2 1 0,-1-1 0,1 1 0,-2-1 0,0 1 0,-1-2 0,-1 0 0,0-2 0,-1 1 0,-1 0 0,0 1 0,0-3 0,2 0 0,0 1 0,1 1 0,0 2 0,-1 0 0,1 2 0,-1 2 0,1 6 0,-1 5 0,-1 3 0,0-1 0,-1-4 0,1-5 0,1-7 0,0-6 0,1-6 0,0-3 0,-4-2 0,2-1 0,-3 0 0,-1 0 0,1 0 0,-1 0 0,1 0 0,2 0 0,-1 0 0,1 0 0,1 0 0,-1 0 0,1 0 0,1 0 0,0 0 0,-1 0 0,-1 0 0,0 0 0,-1 0 0,1 0 0,-3 0 0,0 0 0,4 0 0,27 0 0,-6 0 0,19 0 0,-16 0 0,-1 0 0,-2 0 0,-2 0 0,-4 3 0,-3 2 0,0 3 0,-2-1 0,2-2 0,2-3 0,-3-1 0,6-4 0,-4 2 0,5-2 0,-4 3 0,0 0 0,1 0 0,-1 0 0,2 0 0,-3 0 0,1 0 0,0 0 0,1 0 0,-2 0 0,1 0 0,0 0 0,0 0 0,2 0 0,3 0 0,2 1 0,-1 1 0,-3 0 0,-2 0 0,-2-1 0,0 1 0,1 2 0,1 0 0,3 3 0,1-2 0,-1 1 0,-6-1 0,-6-2 0,-9 0 0,-1-3 0,-2 0 0,4 0 0,-3 0 0,-1 0 0,-3 0 0,2 0 0,1 0 0,2 0 0,0 0 0,2 0 0,0 0 0,1 0 0,0 0 0,1 0 0,0 0 0,2-2 0,24 0 0,-5 0 0,21 0 0,-14 2 0,-3 0 0,-6 0 0,-2 0 0,-1 0 0,-2 0 0,2 0 0,-2 0 0,-1 0 0,-1 2 0,0 2 0,-1-1 0,1 3 0,2-1 0,3 1 0,-1 3 0,1-4 0,-2-1 0,0-2 0,0-2 0,1 1 0,1-1 0,-3-2 0,1 0 0,-3-1 0,1 0 0,-2 1 0,-19 3 0,6 1 0,-15 3 0,12-2 0,0-1 0,-1-2 0,-2 0 0,0 0 0,-2 0 0,1 0 0,3 0 0,3 0 0,2 0 0,-2 0 0,1 0 0,1-2 0,2-2 0,7-3 0,8-2 0,8-2 0,6 3 0,1 3 0,-2 3 0,-4 2 0,0 0 0,-3 0 0,-2 0 0,-8 0 0,-30 0 0,5 0 0,-21 0 0,18 0 0,4 0 0,2 0 0,5-5 0,3-3-820,2-7 1,4 6 0,2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5:04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7 475 24575,'0'-15'0,"3"-7"0,11-18 0,9-15 0,6-5 0,-2 10 0,-9 19 0,-8 13 0,-3 6 0,2-6 0,4-9 0,6-10 0,0-1 0,-5 6 0,-5 14 0,-6 17 0,-3 9 0,-1 5 0,-2 2 0,-1-1 0,0 5 0,2 2 0,0 1 0,2-2 0,0-3 0,0 1 0,0-1 0,0 1 0,-2-1 0,0 1 0,-1-1 0,1 0 0,2 0 0,0-4 0,0-1 0,0 1 0,0 3 0,0 6 0,0 5 0,0 3 0,0-1 0,0-4 0,0-5 0,0-2 0,0 2 0,0 4 0,0 2 0,0 1 0,0-2 0,0-1 0,0-2 0,0-1 0,0-3 0,-1-4 0,-2-5 0,-2-5 0,0-3 0,0-1 0,-1 0 0,0 0 0,-3 0 0,-1-1 0,-2-1 0,-2-1 0,1 1 0,-1 2 0,2 0 0,2 0 0,1 0 0,2 0 0,0-2 0,0 1 0,-1-1 0,1 0 0,0 2 0,-1-3 0,0 1 0,3 0 0,7 0 0,8 2 0,8-1 0,1 1 0,-1 2 0,0 0 0,2 0 0,5 0 0,2-1 0,1-1 0,-4 0 0,-4 0 0,-3 0 0,-2 0 0,-2 0 0,-2 0 0,-3 0 0,0 0 0,0 0 0,0 0 0,0 0 0,0 0 0,0 0 0,0 0 0,-1 0 0,0 0 0,2 0 0,0 0 0,0 0 0,-1 0 0,-4 0 0,0 0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1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94 347 24575,'0'-11'0,"0"-6"0,2-7 0,5-5 0,2-2 0,3 4 0,-3 3 0,-2 3 0,-3 3 0,0 2 0,-1 3 0,-1 2 0,0 3 0,-2 0 0,2 2 0,2-2 0,1-7 0,1-2 0,-1-3 0,-2 4 0,0 9 0,-1 7 0,0 7 0,0 4 0,-2 2 0,2 6 0,2 7 0,2 9 0,-1 4 0,-2 1 0,-2-4 0,-1 0 0,0-1 0,0-1 0,0-1 0,0-4 0,0-4 0,0 0 0,0-3 0,3 2 0,0 0 0,0-2 0,-1-1 0,-2-6 0,0 1 0,0-1 0,0 0 0,0 0 0,0-2 0,0-3 0,0-2 0,0-1 0,0 2 0,-2-1 0,0-3 0,-2-2 0,-2-3 0,-2 0 0,-3 0 0,-1 0 0,-1 0 0,0 0 0,1 0 0,-1 0 0,2 0 0,-2 0 0,-3 0 0,-3 0 0,-2 0 0,0 0 0,6 0 0,7 0 0,9 0 0,8 0 0,6 0 0,0 0 0,0 0 0,-2 0 0,-2 0 0,0 0 0,0 0 0,2 0 0,8 0 0,9 0 0,5 0 0,2 2 0,-5 1 0,-8-1 0,-3 0 0,-3-2 0,0 0 0,-2 0 0,-4 1 0,-4 1 0,-2 0 0,0-1 0,1 0 0,3-1 0,0 0 0,1 0 0,-6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24575,'0'14'0,"0"8"0,0 10 0,0 4 0,0-5 0,0-6 0,0-4 0,0-6 0,0-1 0,0-2 0,0-1 0,0 3 0,0-1 0,0 0 0,0 0 0,0-1 0,0 1 0,0 0 0,0 3 0,0 0 0,0 2 0,0 0 0,0 0 0,0 0 0,0 0 0,0-2 0,0-1 0,0-2 0,0-2 0,0 0 0,0 0 0,0 0 0,0 0 0,0 1 0,0-1 0,0 0 0,0 0 0,0-5 0,0-4 0,0-9 0,0-15 0,0-8 0,0-4 0,0 2 0,0 8 0,0 3 0,0 0 0,0-5 0,0-6 0,0-6 0,0 0 0,0 6 0,0 8 0,0 8 0,0 5 0,0 2 0,0 0 0,0 0 0,0-1 0,0-3 0,2-2 0,1-3 0,1 0 0,0 2 0,-2 3 0,0 3 0,-1 3 0,2 0 0,-1 0 0,0-2 0,-2-1 0,0 0 0,0 4 0,0 5 0,0 12 0,0 2 0,2 7 0,3-2 0,5 1 0,4 2 0,3 0 0,1 1 0,1-3 0,-3-1 0,-1-2 0,-2 0 0,0-1 0,0-1 0,0 2 0,-2-3 0,-3-2 0,-1-3 0,0-1 0,1-1 0,3 3 0,4 1 0,2 2 0,1 1 0,-5-2 0,-2-2 0,-5-3 0,0-1 0,-1 3 0,0 1 0,3 3 0,-3-1 0,2-1 0,-1-1 0,-2 0 0,0-1 0,-2-1 0,2-2 0,0 2 0,2 2 0,2 1 0,-1 1 0,-1-4 0,-1-4 0,-3-11 0,-1-8 0,0-10 0,-1-5 0,0 1 0,0 1 0,0 4 0,0 6 0,0 3 0,0-2 0,0-2 0,0-1 0,0 0 0,0 5 0,0 1 0,0 3 0,0 1 0,0-2 0,0-1 0,2-6 0,2-1 0,1 2 0,-1 4 0,-2 3 0,-1 7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3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24575,'0'10'0,"0"1"0,0 5 0,0 0 0,0 0 0,0 1 0,0 0 0,0-1 0,0 1 0,0-1 0,0 1 0,0 1 0,0 0 0,0 0 0,0 1 0,0 2 0,0 1 0,0-1 0,0-6 0,0-3 0,0-2 0,0 1 0,0 4 0,0 2 0,0-1 0,0 0 0,0-1 0,0 0 0,0 2 0,0-2 0,0 0 0,0-2 0,0 3 0,0 2 0,0 5 0,0 1 0,0-3 0,0-8 0,0-10 0,0-16 0,0-4 0,0-8 0,0-2 0,0-6 0,0-10 0,0-11 0,0-9 0,0 0 0,0 5 0,0 9 0,0 14 0,0 7 0,0 4 0,0 5 0,0 3 0,0 3 0,0 4 0,0 2 0,0 0 0,0 0 0,0 0 0,0-1 0,1 1 0,4 1 0,3 4 0,4 2 0,4 0 0,4 0 0,8 0 0,4 0 0,2 0 0,-4 0 0,-7 0 0,-4 0 0,-2 0 0,3 0 0,3 0 0,5 0 0,-2 0 0,-4 0 0,-1 0 0,-3 0 0,-2 0 0,-7 0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24575,'8'0'0,"1"0"0,4 0 0,0 0 0,0 0 0,-2 0 0,-3 0 0,2 0 0,2 0 0,0 0 0,0 0 0,0 0 0,0 0 0,2 0 0,1 0 0,3 0 0,-2 0 0,-3 0 0,-3 0 0,-3 0 0,2 0 0,1 0 0,4 0 0,2 0 0,1 0 0,-1 0 0,-2 0 0,-4 0 0,-1 0 0,-1 0 0,2 0 0,1 0 0,0 0 0,0 0 0,-6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0:26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0 392 24575,'57'-24'0,"-1"1"0,5-4 0,1-2 0,13-9 0,2-2 0,-3 1 0,-3 2 0,-12 5 0,-4 2 0,25-14 0,-40 24 0,-24 12 0,-21 7 0,-18 8 0,-20 6 0,-19 12 0,-10 13 0,-3 5 0,7 2 0,22-10 0,19-11 0,15-8 0,8-8 0,2-2 0,2 1 0,1-1 0,4 3 0,4 2 0,9 9 0,9 13 0,7 11 0,3 6 0,-4-5 0,-6-7 0,-5-6 0,-5-1 0,-3-3 0,-5 1 0,-5 2 0,-2 7 0,-4 14 0,-11 10 0,-14 5 0,-11-5 0,-5-13 0,7-14 0,10-13 0,13-12 0,26-17 0,47-26 0,-12 4 0,6-4 0,14-9 0,3-1 0,-1-1 0,-2 1 0,-12 6 0,-5 2 0,22-12 0,-39 23 0,-21 16 0,-8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3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3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4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119 147 24575,'0'-11'0,"0"-1"0,0-1 0,0-2 0,2 0 0,0 2 0,0 2 0,1 2 0,1 1 0,3-1 0,0-1 0,-2 2 0,-2 2 0,-5 2 0,-1 2 0,-7 2 0,-3-1 0,0 1 0,-2 0 0,-1 0 0,0 0 0,-2 0 0,3 0 0,1 0 0,5 2 0,4 1 0,2 2 0,2 2 0,1 0 0,0 0 0,0-2 0,0 1 0,0 0 0,0 2 0,0 2 0,0-1 0,0 1 0,0-3 0,1-1 0,1-1 0,2 3 0,3 2 0,-1 0 0,2-2 0,0 0 0,2 0 0,2 0 0,0-1 0,-2 0 0,-1-2 0,-3-2 0,0-1 0,2-2 0,1 0 0,0 0 0,-1-1 0,-2-1 0,0-2 0,-1-1 0,0-1 0,-2-1 0,-2 0 0,-1 0 0,0-1 0,0 0 0,0 0 0,0 1 0,0 0 0,0 1 0,0-1 0,0-1 0,-1-1 0,-2-2 0,-1 0 0,-5-1 0,-1 0 0,-1 4 0,2 3 0,1 3 0,0 2 0,-1-1 0,4 1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4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24575,'0'9'0,"0"-1"0,0-2 0,0 2 0,0 2 0,0 1 0,0-1 0,0-1 0,0-3 0,0 1 0,0 0 0,0 1 0,0 0 0,0 2 0,2-2 0,2 0 0,1-1 0,2-1 0,0-1 0,-1-1 0,1 1 0,2-1 0,1-2 0,2 0 0,0-1 0,1-1 0,2 0 0,-1 0 0,0 0 0,-1 0 0,-2 0 0,-1 0 0,-4-2 0,-2 0 0,-2-3 0,-1-2 0,-1 0 0,0-1 0,-2 2 0,-2 0 0,-2 1 0,0 1 0,-6-8 0,-3-2 0,0-3 0,0 0 0,7 9 0,1 2 0,1 3 0,-2 2 0,0 0 0,0 1 0,0 0 0,-3 0 0,-3 0 0,-2 0 0,6 0 0,3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24575,'23'0'0,"12"0"0,13 0 0,2 0 0,-6 0 0,-8 0 0,-3 0 0,-2 0 0,-3 0 0,-3 0 0,-4 0 0,-2 0 0,2 0 0,6 0 0,5 0 0,6 0 0,3 0 0,1-1 0,2-1 0,-2-1 0,-1 0 0,-3 1 0,-3 2 0,0 0 0,-4 0 0,1 0 0,-3-2 0,-1 0 0,-3-1 0,0-1 0,3 2 0,-2-1 0,2 1 0,0-1 0,4 0 0,3 0 0,3 1 0,0 2 0,-2 0 0,0 0 0,-3 0 0,-1 0 0,1 0 0,1-2 0,-2-1 0,-2 0 0,-5 1 0,-3 1 0,-1 1 0,-4 0 0,-8 0 0,-2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3:5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24575,'15'0'0,"16"0"0,18 0 0,11 0 0,-3 0 0,-7 0 0,-8 0 0,-4 0 0,-2 0 0,-5 0 0,-1 0 0,1 0 0,0 0 0,0 0 0,0 0 0,0 0 0,-2 0 0,-1 0 0,-1 0 0,-1 0 0,3 0 0,1 0 0,4 0 0,2 0 0,2 0 0,2-2 0,2-1 0,2 0 0,0 0 0,1 3 0,0 0 0,-2 0 0,-1 0 0,-4 0 0,-5 0 0,-4 0 0,-3 0 0,-3 0 0,-4 0 0,-5 0 0,-3 0 0,-3 0 0,2 0 0,1 0 0,0 0 0,0 0 0,-1 0 0,3-1 0,2-1 0,0 0 0,-2 0 0,-3-1 0,-5 3 0,-1-2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24575,'-24'1'0,"-10"6"0,-12 4 0,-2 5 0,8 1 0,12-4 0,6-2 0,4 0 0,0 0 0,-4 3 0,0 2 0,-3 7 0,-4 9 0,2 7 0,0 3 0,5-4 0,7-4 0,3 0 0,5 5 0,2 2 0,1 3 0,0 1 0,1 2 0,0 0 0,2-3 0,1-1 0,0-2 0,0 0 0,0 4 0,0-1 0,2 1 0,4 0 0,6-1 0,4-4 0,0-6 0,-2-9 0,-3-9 0,-1-5 0,1-3 0,5 0 0,6 3 0,8 5 0,2 0 0,-4-1 0,-3-3 0,-8-5 0,-3-3 0,-3-3 0,-3-1 0,0 0 0,2 0 0,3 0 0,-1 0 0,0 0 0,-5 0 0,-3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21 213 24575,'0'-18'0,"0"-4"0,0-5 0,2 4 0,5 6 0,5 1 0,6 0 0,1-3 0,2 1 0,1 2 0,-4 3 0,-5 6 0,-7 6 0,-4 6 0,-1 3 0,-1 0 0,0 2 0,0 0 0,0 2 0,0 7 0,0 12 0,-2 15 0,-3 13 0,-1 3 0,-2 0 0,1-7 0,3-11 0,1-8 0,3-9 0,0-2 0,-2-4 0,-1 1 0,1 0 0,0 4 0,2 3 0,-2 5 0,-1 0 0,-2-4 0,0-5 0,1-9 0,-2-6 0,1-6 0,-4-3 0,-1-1 0,-1 0 0,0 0 0,-1 0 0,2 0 0,1 0 0,0 0 0,3 0 0,6 0 0,6 0 0,9 0 0,6 0 0,7 0 0,4 0 0,3 0 0,2 0 0,-5 0 0,-5 0 0,-8 0 0,-6 0 0,-3 0 0,-5 0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51 24575,'0'30'0,"0"12"0,0 15 0,0 3 0,-2-9 0,-1-11 0,0-9 0,1-2 0,1-1 0,1 3 0,0 0 0,0 0 0,0-3 0,0-6 0,0-6 0,0-5 0,0-1 0,0 1 0,0-1 0,0-3 0,0-6 0,0-11 0,0-13 0,0-18 0,0-25 0,0-13 0,0-3 0,0 7 0,0 11 0,0 11 0,0 11 0,0 11 0,0 14 0,0 4 0,0 4 0,0 0 0,1 2 0,1 3 0,2 1 0,3 4 0,-1 7 0,3 8 0,-1 11 0,2 7 0,6 4 0,3 0 0,5-3 0,2-3 0,0-7 0,-1-3 0,-7-6 0,-5-1 0,0 1 0,1 2 0,3 6 0,0 0 0,-2 1 0,-3-4 0,-3-6 0,-2-4 0,-1-4 0,-3-3 0,-1 2 0,1 2 0,-1-1 0,1 4 0,1 2 0,0-1 0,1 2 0,1-5 0,-2-4 0,-2-6 0,1-6 0,-3-9 0,0-3 0,0-5 0,0-1 0,0 1 0,0-1 0,0 4 0,0 0 0,0 0 0,2-9 0,3-9 0,4-10 0,3-7 0,-1 4 0,-2 9 0,-3 13 0,-4 12 0,-2 11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0:29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1 337 24575,'39'50'0,"0"0"0,7 7 0,2 1 0,7 8 0,1-1 0,-6-6 0,-4-4 0,-13-14 0,-3-4 0,4 11 0,-16-19 0,-10-10 0,-3-5 0,-3-7 0,-2-8 0,-9-12 0,-15-23 0,-16-25 0,12 19 0,-1-2 0,-4-6 0,1-2 0,-3-1 0,1 1 0,2 2 0,1 2 0,-20-32 0,14 22 0,16 20 0,17 17 0,28 16 0,43 14 0,28 11 0,-37-6 0,2 0 0,-2-1 0,-2-1 0,31 3 0,-24-6 0,-31-13 0,-21-13 0,-14-17 0,-11-21 0,-6-19 0,-1-4 0,4 9 0,8 22 0,8 31 0,14 32 0,22 29 0,18 21 0,-21-25 0,2 0 0,0 0 0,-1-1 0,24 29 0,-12-14 0,-14-18 0,-11-12 0,-10-14 0,-5-4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24575,'0'25'0,"0"14"0,0 16 0,0 7 0,0-6 0,0-5 0,0-7 0,0-6 0,0-3 0,0-4 0,0 0 0,0-4 0,0-6 0,0-6 0,0-5 0,0-3 0,0 0 0,0-2 0,0-4 0,0-10 0,0-7 0,0-3 0,0-2 0,0 3 0,0 0 0,0-4 0,0 3 0,0 0 0,0 3 0,0-3 0,0-11 0,2-7 0,1-9 0,0 3 0,-1 6 0,-2 7 0,0 8 0,0 7 0,0 4 0,0 1 0,0-4 0,2-11 0,1-9 0,3-4 0,-1 3 0,-2 7 0,0 10 0,-2 8 0,3 6 0,2 7 0,4 3 0,3 3 0,1-3 0,-1-1 0,0-3 0,0-2 0,3 0 0,4 0 0,2 0 0,-3 0 0,-4 0 0,-6 0 0,-2 0 0,1 0 0,2 0 0,1 0 0,3 0 0,-1 0 0,-1 0 0,-5 0 0,-4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0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24575,'21'0'0,"8"0"0,10 0 0,2 0 0,-8 0 0,-5 0 0,-9 0 0,-3 0 0,-5 0 0,-3 0 0,-1 0 0,0 0 0,0 0 0,0 0 0,-3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1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24575,'4'13'0,"4"5"0,6 6 0,6 6 0,-1-1 0,3 2 0,-2-2 0,-3 1 0,-3 0 0,-4-3 0,0-1 0,-1-2 0,0-1 0,-1-2 0,-2 1 0,1-1 0,-3 6 0,0 1 0,2 1 0,-1 1 0,1-1 0,-1 2 0,-3-3 0,2-1 0,-1 1 0,-1 0 0,0 3 0,-2 4 0,0 5 0,0 1 0,0 0 0,0-3 0,0-3 0,0 1 0,-2-1 0,-2-2 0,-6-2 0,-2-3 0,-2 0 0,-1 3 0,1-3 0,0-1 0,0-3 0,-2-1 0,0 1 0,-3-3 0,3 0 0,3-4 0,3-7 0,2-1 0,-4 0 0,-1 2 0,-1 4 0,1-2 0,7-6 0,1-3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2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61 24575,'-9'0'0,"2"0"0,-1 0 0,-2 0 0,-3 0 0,-9 0 0,0 0 0,2 0 0,4 0 0,4 0 0,-7 0 0,-3 0 0,-5 0 0,4 0 0,8 0 0,9 0 0,11 0 0,7 0 0,2 0 0,3-2 0,1 0 0,0-1 0,1-1 0,-1 2 0,0-3 0,3-1 0,1 1 0,2 0 0,0 1 0,-3 2 0,0-1 0,-4 2 0,-1 1 0,-4 0 0,-2 0 0,1 0 0,5 0 0,7 0 0,2 0 0,-1 0 0,-3 0 0,-5 0 0,-3 0 0,-4-1 0,-2-1 0,-2 0 0,2 0 0,3 2 0,-2 1 0,-2 2 0,-3 1 0,-5 1 0,0-2 0,-5 1 0,-3 1 0,-3 1 0,-4 0 0,1-1 0,-5-1 0,-1 1 0,0-3 0,4 0 0,3-2 0,1 0 0,1 0 0,2 0 0,1 0 0,0 0 0,1 0 0,-1 0 0,-2 1 0,1 2 0,-2-1 0,-2 2 0,-1-1 0,-2 1 0,0 3 0,0-1 0,1 2 0,3-3 0,5 0 0,11-3 0,14-3 0,10-2 0,7-2 0,0-2 0,-2 0 0,-3-2 0,0 2 0,-1 1 0,-2 4 0,-2-1 0,-2 1 0,-4-1 0,1 1 0,0 1 0,-2-1 0,-2 0 0,-5-1 0,-1 1 0,-2 1 0,-1-2 0,1-2 0,-2-1 0,2 0 0,0 0 0,-1 1 0,0-1 0,-3 1 0,-5 3 0,-7 0 0,-4 2 0,-3 0 0,0 1 0,3 4 0,2-1 0,3 3 0,-1-3 0,-3 1 0,0 1 0,0-2 0,2-1 0,2-1 0,-2-2 0,1 0 0,-2 1 0,-1-1 0,2 0 0,-1 0 0,2 0 0,1 0 0,-1 0 0,0 2 0,-1 0 0,0 2 0,0 0 0,-2 0 0,-3 3 0,-3 1 0,-4 3 0,-5 0 0,-3 0 0,2-2 0,8-3 0,7-1 0,6-3 0,1 0 0,-1 0 0,-1 0 0,-3 2 0,-1 2 0,-4-1 0,1-1 0,3-2 0,4-3 0,6-2 0,6-3 0,5 0 0,6-1 0,1 1 0,-2 0 0,-1 3 0,-4-1 0,-1 1 0,-1 1 0,1 0 0,-3 2 0,-1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1:3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71 24575,'-4'18'0,"-3"-1"0,-1-2 0,0-5 0,1-2 0,2-1 0,-2 3 0,-3 4 0,-4 5 0,0 2 0,0 0 0,4-4 0,2-3 0,-1-1 0,1-2 0,-3 1 0,0-1 0,1 0 0,1-2 0,2-2 0,1-2 0,-2 3 0,-2 2 0,-1 3 0,0 2 0,0-1 0,4-4 0,3-8 0,2-6 0,6-7 0,2-5 0,3-1 0,1-3 0,-1 4 0,0 0 0,-1 4 0,-1 1 0,-1 0 0,0 2 0,-1 1 0,-1 1 0,0 3 0,-2-2 0,-1 1 0,3-1 0,-3-1 0,1 0 0,1 2 0,-1-1 0,0-2 0,2 0 0,1-4 0,3-3 0,2-4 0,2-3 0,1 1 0,-2 2 0,-1 3 0,-3 2 0,-5 5 0,1 2 0,1 3 0,0 0 0,1 1 0,-2-1 0,-1 2 0,-1 3 0,0 2 0,-1 5 0,0 0 0,0 2 0,0-3 0,2-3 0,1-4 0,2-4 0,2-1 0,-1 0 0,-2 5 0,-2 3 0,-1 4 0,-1 3 0,0 3 0,0 3 0,0 0 0,0 0 0,-1-3 0,-1-2 0,0-2 0,0-1 0,1 0 0,0 0 0,-1 1 0,-1-1 0,0 1 0,0 0 0,-1 1 0,-1 0 0,3-1 0,0 0 0,1-3 0,0 1 0,-1 0 0,0 2 0,0 1 0,2-1 0,-1 0 0,1 0 0,0 2 0,0 3 0,0 3 0,0 1 0,0-3 0,0 1 0,0-3 0,0 0 0,0 2 0,0-2 0,0 2 0,0-2 0,0-2 0,0 1 0,0-2 0,0 1 0,0-2 0,0 0 0,0 0 0,0 0 0,0 2 0,2-1 0,0 1 0,1 0 0,0 2 0,-1-2 0,0-1 0,-1-1 0,1-2 0,1-2 0,1-1 0,0 1 0,-1 4 0,0 5 0,-1 2 0,0-2 0,-2-1 0,0-5 0,0-6 0,0-12 0,0-6 0,0-13 0,0 1 0,0 3 0,0 3 0,0 7 0,0 0 0,0 1 0,0 0 0,0 5 0,0 1 0,0 2 0,0-1 0,0-1 0,0 0 0,0 0 0,0 1 0,0-3 0,0-2 0,0-2 0,0-5 0,0-3 0,0-3 0,0 1 0,0-1 0,2 2 0,1-1 0,-1-1 0,2 1 0,-1 2 0,0 3 0,-1 3 0,-1 3 0,-1 1 0,0 3 0,0 0 0,0 3 0,0-4 0,0-3 0,0-2 0,0-3 0,0 0 0,0 3 0,0 3 0,0 3 0,0 1 0,0 1 0,-2-1 0,0 1 0,-2-1 0,0 3 0,-2 1 0,-1 2 0,-1 1 0,1 1 0,0 0 0,1 0 0,0 2 0,2 5 0,2 4 0,1 6 0,-1 4 0,-1 0 0,1 0 0,0-1 0,2-3 0,0-1 0,0-3 0,-1-3 0,-1-3 0,-1 0 0,-1-1 0,0 3 0,-3 1 0,-2 3 0,-1-1 0,-1 2 0,1 1 0,-1-1 0,0 1 0,-1 0 0,1-2 0,3 0 0,1-3 0,2-3 0,0-1 0,0 0 0,-4 2 0,-3 3 0,-2 2 0,1 1 0,1-2 0,4-3 0,3-5 0,2-7 0,5-6 0,4-5 0,3-1 0,3-1 0,-1 1 0,-1-1 0,2 1 0,0-1 0,2 1 0,1 1 0,-1 0 0,-1 3 0,-3 1 0,-3 2 0,-1 1 0,-2 0 0,-1-1 0,1 2 0,-2 0 0,0 1 0,-2-3 0,1 0 0,-1 0 0,0 0 0,0 2 0,0-1 0,-2 1 0,-1 2 0,-3 5 0,-2 7 0,-1 5 0,0 8 0,-2 1 0,0-1 0,-3 0 0,1-4 0,3-2 0,3-4 0,4-2 0,-1-2 0,1 2 0,-2-1 0,0 0 0,2-1 0,1-1 0,2 2 0,-1 1 0,-2 0 0,-2-1 0,1-6 0,5-10 0,7-9 0,3-11 0,1 0 0,-1 3 0,0 3 0,0 3 0,0 4 0,-1 3 0,0 3 0,-1 4 0,-1-2 0,1 3 0,-3 0 0,1 0 0,-1 0 0,-2-1 0,2-1 0,-4 1 0,-2-2 0,-2 1 0,-2 4 0,-4 4 0,-1 11 0,-3 8 0,0 4 0,3 2 0,1-3 0,1-2 0,3-4 0,2-4 0,0-3 0,2-2 0,-2-2 0,0 0 0,0-1 0,0 0 0,0 0 0,-1-1 0,-1-1 0,0 0 0,0 0 0,1-3 0,0-6 0,3-9 0,6-7 0,5-6 0,3 1 0,3 5 0,-3 2 0,-3 6 0,-2 2 0,-3 1 0,0 4 0,1 0 0,0 0 0,1-2 0,-3 1 0,-1 0 0,-3 0 0,-4 5 0,-8 7 0,-7 10 0,0 8 0,-1 6 0,5 0 0,4-1 0,-1-4 0,3-3 0,1-2 0,1-1 0,0 0 0,0-2 0,1-2 0,1-3 0,0-2 0,-2-1 0,1-1 0,1-4 0,2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06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24575,'39'0'0,"52"0"0,-26 0 0,6 0 0,17 0 0,3 0 0,2 0 0,-2 0 0,-7 0 0,-2 0 0,0 0 0,-2 0 0,-6 0 0,-2 0 0,-2-1 0,0 2 0,3 2 0,1 3 0,1 3 0,1 2 0,6 4 0,3 3 0,3 5 0,2 3 0,2 2 0,1 3 0,0 4 0,-1 3 0,0 7 0,-2 3 0,2 7 0,-2 5 0,-2 5 0,-1 5 0,-29-19 0,0 1 0,-2 3 0,-1 1 0,-1 2 0,-1 1 0,-2-1 0,-1 0 0,-2 1 0,22 30 0,-3-1 0,-8-4 0,-3-2 0,-6-5 0,-2 0 0,-5-3 0,-1 0 0,-4-1 0,-2-1 0,0 1 0,-3 1 0,-2 1 0,-1 1 0,-2-1 0,-1 0 0,-2-2 0,-1-1 0,-2-1 0,-2 0 0,-3-6 0,-2-1 0,3 49 0,-10-27 0,-6-28 0,-2-20 0,0-15 0,0-5 0,-7 7 0,-15 29 0,-20 29 0,15-28 0,-2 2 0,-4 5 0,0 0 0,-1-1 0,-1-1 0,1-3 0,-1 0 0,0-3 0,-1-1 0,-1 0 0,-2-1 0,-2 2 0,-1-2 0,0 0 0,0-1 0,-1-3 0,0 0 0,1-4 0,1-1 0,0-2 0,-1 0 0,-2 3 0,0 0 0,-1 0 0,1 0 0,-1-2 0,1 0 0,1-2 0,0-2 0,-36 28 0,7-11 0,0-5 0,0-4 0,-5-2 0,3-2 0,12-5 0,15-10 0,18-11 0,13-6 0,8-6 0,4-5 0,1-12 0,1-24 0,1-22 0,1-10 0,0 3 0,0 19 0,0 22 0,0 23 0,0 21 0,0 17 0,0 10 0,0-3 0,0-2 0,0-7 0,0-6 0,0-1 0,0-6 0,0-2 0,0-1 0,0-3 0,0 0 0,0-3 0,0 1 0,0 2 0,4-2 0,11 5 0,14 2 0,6 2 0,-2-2 0,-12-10 0,-8-6 0,-4-4 0,0 0 0,0 0 0,0 0 0,8 0 0,7 0 0,10 0 0,3 0 0,-6 0 0,-14 0 0,-7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07:29:14.1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321 624 24575,'0'-44'0,"0"-13"0,0-16 0,0-18 0,0 1 0,3 12 0,4 18 0,1 20 0,2 13 0,-3 10 0,0 9 0,0 1 0,0 2 0,-1-1 0,1 3 0,0 1 0,1-2 0,0 1 0,-1-1 0,-4 0 0,-33 17 0,-2-1 0,-27 15 0,14-6 0,-2 1 0,2 0 0,-2-3 0,2-5 0,11-4 0,12-3 0,10 3 0,8 2 0,4 3 0,0 8 0,4 4 0,8 2 0,9-2 0,6-7 0,3-8 0,-1-6 0,-2-4 0,4-6 0,4-5 0,6-2 0,7-3 0,2 4 0,6 5 0,4 2 0,0 3 0,2 0 0,-4 0 0,-9 0 0,-11 0 0,-12 0 0,-5 0 0,-5 0 0,-3-5 0,-5-4 0,-7-9 0,-16-4 0,-17-2 0,-20 6 0,-12 8 0,-2 6 0,3 4 0,7 2 0,9 4 0,11 8 0,13 9 0,7 9 0,6 6 0,3 3 0,1 0 0,1-4 0,3-5 0,2-5 0,-2-4 0,0-4 0,0-3 0,0-5 0,1-1 0,2-3 0,6-1 0,7-1 0,8 0 0,5 0 0,3-2 0,0-2 0,2-1 0,3-1 0,0-5 0,2-6 0,-1-5 0,-7 0 0,-5 4 0,-7 6 0,-4 4 0,-3 3 0,-7 0 0,-27 9 0,-3 1 0,-24 10 0,-5 5 0,-5 1 0,1-2 0,5-8 0,17-10 0,4-3 0,9-3 0,4 0 0,5 0 0,5 0 0,-1 0 0,4 0 0,2 0 0,22 0 0,8 0 0,21 0 0,-1 0 0,-2 0 0,-2 0 0,-5 0 0,-3 0 0,-4 0 0,-2 0 0,-2 0 0,-1 0 0,1 0 0,0 0 0,5 0 0,2 0 0,0 0 0,-1 0 0,-6 0 0,0 0 0,-1 0 0,-2 2 0,-3 0 0,-3 1 0,-3-2 0,-4-1 0,-6 0 0,-23 7 0,-2-1 0,-23 7 0,-5-5 0,-13-3 0,-7-2 0,5-3 0,12 0 0,15 0 0,12 0 0,7 0 0,7 0 0,3 0 0,2 0 0,1 0 0,1-2 0,2 0 0,2-6 0,5 2 0,6-1 0,8 4 0,5 2 0,2 1 0,0 0 0,1 0 0,2 0 0,6 0 0,4 0 0,0 0 0,0 0 0,-7 0 0,-14 0 0,-16 0 0,-25-5 0,-19-3 0,-6-4 0,-2-2 0,7 5 0,4 0 0,4 3 0,3-2 0,3 2 0,5-1 0,5 0 0,6 2 0,4-2 0,-2 2 0,2 0 0,1-1 0,3-1 0,4 0 0,4-3 0,8-3 0,11-1 0,12-3 0,12 0 0,5 0 0,-1-2 0,-3 2 0,-9 2 0,-10 3 0,-10 3 0,-7 1 0,-6-4 0,-2-1 0,0-4 0,-1 2 0,0 0 0,-3 2 0,-4 1 0,-7 4 0,-5 3 0,-7 3 0,-5 2 0,0 3 0,2 3 0,10 4 0,7 3 0,7 2 0,3 0 0,1-6 0,1-2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07:29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24575,'0'-8'0,"0"0"0,1-2 0,1 0 0,2-1 0,-1 0 0,0-1 0,1 1 0,-2 1 0,2 1 0,0 0 0,-1 1 0,3-1 0,0 1 0,1 0 0,-1 1 0,-1 2 0,-1 0 0,0 0 0,1 1 0,-2-2 0,3 2 0,-2-2 0,1 0 0,3-2 0,-2-2 0,2-2 0,-2 1 0,0 1 0,0 0 0,0 1 0,1-1 0,-3 1 0,1 2 0,-1 1 0,-1 0 0,1-1 0,-1 0 0,1 0 0,-2 2 0,0 6 0,-2 7 0,0 6 0,0 9 0,0 4 0,0 1 0,0 2 0,0-6 0,0-3 0,0-1 0,0-3 0,0-1 0,0-2 0,0-3 0,0-2 0,0 0 0,0-1 0,0 0 0,0 1 0,0 2 0,0 1 0,0 2 0,0-1 0,0-2 0,0-2 0,0 0 0,0-2 0,0 2 0,0 0 0,0 1 0,0 1 0,0 2 0,0 0 0,0 2 0,0 0 0,0-2 0,0 2 0,0 0 0,0 0 0,0 6 0,0 1 0,0 2 0,0 0 0,0-4 0,0-4 0,0-4 0,0-3 0,0-1 0,0 0 0,0-1 0,-1-2 0,-3-1 0,-3-2 0,-7-2 0,-2 0 0,-1 0 0,2 0 0,4 0 0,0 0 0,2 0 0,-1 0 0,3 0 0,0 0 0,-1 0 0,3-2 0,-1 0 0,0 0 0,-1 1 0,3 0 0,4 1 0,5 0 0,6 0 0,-2 0 0,2 0 0,-1 0 0,-1 0 0,1 0 0,-3 0 0,1 0 0,0 0 0,1 0 0,1 0 0,0 0 0,1 0 0,2 0 0,0 0 0,0 0 0,-3 0 0,-2 0 0,-2 0 0,1 0 0,1 0 0,2 0 0,-1 0 0,1 0 0,0 0 0,0 0 0,0 0 0,0 0 0,1 0 0,-1 0 0,0 0 0,-1 0 0,-1 0 0,0 0 0,0 0 0,0 0 0,-1 0 0,1 0 0,-1 0 0,0 0 0,0 0 0,-4 0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1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15 152 24575,'3'-11'0,"2"1"0,3 2 0,3-1 0,-2 2 0,-1 2 0,-1 0 0,1 0 0,3-3 0,0 0 0,1-1 0,-1 1 0,0 1 0,2 0 0,3-1 0,1-1 0,1 1 0,0 0 0,-2 3 0,-4 1 0,-2 2 0,-4 2 0,2 0 0,4 0 0,0 0 0,3 0 0,-2 0 0,0 0 0,2 0 0,1 0 0,2 0 0,-2 2 0,-1 3 0,-2 2 0,-2 3 0,0 2 0,-2 0 0,0 1 0,-1 2 0,-1 0 0,-2 3 0,-1 0 0,-1 0 0,-1 0 0,0 0 0,-2 1 0,0 2 0,0 4 0,0-1 0,0 3 0,0-3 0,0-3 0,0 0 0,0-4 0,0-3 0,0-1 0,-4-2 0,-5 1 0,-6 3 0,-6-1 0,-1 0 0,1-3 0,3-3 0,3-2 0,-3 2 0,-7 0 0,-6 2 0,-3 1 0,5 0 0,6-1 0,7-1 0,0 0 0,-6 0 0,-5 2 0,-4 4 0,0 3 0,5-2 0,6-4 0,7-4 0,9-4 0,3-1 0,4-1 0,4-2 0,0 0 0,4 0 0,3 0 0,5-1 0,9-1 0,7-1 0,2-2 0,0 0 0,-6 1 0,-3 0 0,-1 2 0,0-1 0,1 1 0,0 2 0,-1 0 0,1-2 0,1 0 0,2-1 0,3 1 0,1 2 0,-3 0 0,-5 0 0,-7-3 0,-2 1 0,0 0 0,0-2 0,0 2 0,-1-1 0,-2 1 0,-7 2 0,-3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2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24575,'0'16'0,"0"12"0,0 19 0,0 9 0,0 2 0,0-8 0,0-8 0,0-8 0,0-5 0,0-7 0,0-6 0,0-1 0,0 0 0,0 2 0,0 4 0,-2 1 0,-1-3 0,1-3 0,0-3 0,2 1 0,0-1 0,-1-3 0,1-1 0,0 0 0,0 0 0,0 2 0,0-2 0,0-2 0,0 0 0,0 1 0,0 4 0,0 1 0,0-3 0,0-6 0,0-6 0,0-5 0,0-2 0,0-1 0,0-3 0,0-2 0,0-11 0,0-12 0,0-5 0,2-3 0,1 7 0,0 6 0,2 6 0,-3 2 0,1 0 0,1-6 0,-1-1 0,0 1 0,-1 5 0,-2 8 0,2 1 0,0 1 0,0 0 0,0 0 0,-1 3 0,-1 2 0,0 4 0,0 3 0,0 5 0,0 6 0,3 6 0,2 3 0,5 3 0,5 3 0,2 2 0,2 1 0,-2-2 0,-1-2 0,0-3 0,0 2 0,0 2 0,0-1 0,0 0 0,-2 0 0,1 1 0,-1-1 0,-1 0 0,-1-7 0,-4-2 0,-1-3 0,-1-1 0,0 2 0,2 0 0,1 3 0,0 1 0,0 0 0,0 1 0,-2-3 0,-3-2 0,-2 1 0,-2-2 0,2 0 0,2 0 0,1-2 0,1 0 0,-3-4 0,-1-6 0,-2-7 0,0-8 0,0-7 0,0 0 0,0 2 0,0 4 0,0 0 0,0-2 0,0-5 0,0-8 0,2 0 0,2 2 0,1 2 0,1 5 0,-1 0 0,-3 3 0,2 4 0,-1 3 0,-1 5 0,1 1 0,-1-3 0,2-4 0,1-4 0,-3 0 0,-1 6 0,-3 3 0,0 5 0,2 0 0,3 3 0,0 0 0,1-2 0,-3-2 0,0-2 0,-1 2 0,0 3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0:37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96 355 24575,'33'22'0,"35"31"0,-15-10 0,5 3 0,7 9 0,0 0 0,-5-4 0,-2-3 0,-13-8 0,-5-4 0,5 7 0,-23-21 0,-20-11 0,-17-8 0,-13-11 0,-21-14 0,-25-22 0,24 10 0,-3-4 0,-3-3 0,-1-3 0,1-3 0,2-2 0,8 3 0,5 0 0,-19-34 0,21 14 0,18 13 0,12 13 0,7 2 0,2 6 0,0 0 0,3 2 0,5 6 0,4 0 0,7 4 0,7 8 0,5 4 0,3 4 0,-2 3 0,-6 10 0,-7 19 0,-6 26 0,-6 27 0,-4 10 0,-3-1 0,0-12 0,-5-13 0,-3-13 0,-5-15 0,-1-11 0,2-10 0,6-9 0,2-3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24575,'0'31'0,"0"4"0,0 8 0,0 0 0,0-4 0,0-7 0,0-10 0,0-5 0,0-6 0,0 0 0,0 1 0,0 3 0,0 2 0,0 1 0,0 2 0,0 2 0,0-1 0,0 3 0,0-2 0,0 0 0,0-2 0,0-5 0,0 0 0,0-2 0,0 0 0,0 2 0,0-1 0,0-1 0,0-3 0,0-3 0,0 1 0,0 1 0,0 0 0,0 0 0,0-4 0,0-4 0,0-12 0,0-10 0,0-15 0,0-4 0,0 0 0,0 6 0,0 6 0,0 1 0,0 0 0,0-1 0,0-3 0,0 2 0,0 2 0,0 3 0,0 2 0,0 2 0,0 4 0,0 3 0,0 3 0,0 1 0,0 0 0,0-2 0,0-2 0,0-6 0,0-2 0,0-1 0,0 2 0,0 6 0,0 2 0,0 3 0,0 2 0,0-3 0,2 2 0,3 2 0,5 5 0,13 3 0,11 0 0,7 0 0,2-2 0,-7 0 0,-9 0 0,-5 0 0,-1 0 0,2 0 0,1 0 0,0 0 0,-4 0 0,-5 0 0,-7 0 0,-4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24575,'10'0'0,"7"0"0,9 0 0,3 0 0,-1-2 0,-10 1 0,-5-2 0,0 1 0,0 2 0,4-1 0,-3 1 0,-3 0 0,-2 0 0,1 0 0,1 0 0,1 0 0,1 0 0,-3 0 0,-2 0 0,0 0 0,-2 0 0,2 0 0,-2 0 0,-2 0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24575,'28'0'0,"29"0"0,30 0 0,-34 0 0,1 0 0,2 0 0,-2 0 0,40 0 0,-11 0 0,-8 0 0,-10 0 0,-2 0 0,-6 0 0,-10 0 0,2 0 0,-2-1 0,8-2 0,8 0 0,0-1 0,1 2 0,-8 2 0,-4 0 0,0 0 0,1-3 0,9 0 0,4 0 0,-2-1 0,-5 1 0,-13 0 0,-10 0 0,-5 3 0,-6 0 0,0 0 0,2 0 0,1 0 0,-1 0 0,-3 0 0,-6 0 0,-2 0 0,-1-2 0,1-1 0,2 1 0,0 0 0,0 0 0,-1-1 0,-4 1 0,-1 0 0,-7 2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24575,'29'0'0,"13"0"0,18 0 0,3 0 0,-10 0 0,-4 0 0,-6 0 0,1 0 0,-2 0 0,-9 0 0,-2 0 0,-4-2 0,-1 0 0,3-1 0,2 1 0,4 0 0,-1-1 0,-5 0 0,-5-1 0,-3 1 0,-3 1 0,0 0 0,4 1 0,3-2 0,4 0 0,2-3 0,3 0 0,0 1 0,2 1 0,1 2 0,3-2 0,2 1 0,0 0 0,-3 1 0,-7 2 0,-7 0 0,-4 0 0,-1 0 0,2-2 0,2-1 0,0 1 0,-2 0 0,-1 2 0,-3 0 0,2 0 0,5 0 0,3 0 0,3 0 0,-1 0 0,-2 0 0,-4 0 0,-3 0 0,-3 0 0,0-2 0,0-1 0,0 1 0,0 0 0,1 2 0,2 0 0,3 0 0,6 0 0,3-1 0,3-2 0,-1 1 0,-6 0 0,-5 1 0,-5 1 0,-1 0 0,0-2 0,0-1 0,0 1 0,0 0 0,0 2 0,-3 0 0,-3-1 0,-2-2 0,-7 2 0,1-1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4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24575,'30'3'0,"-2"0"0,-9 0 0,-6-1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5:5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42 175 24575,'13'0'0,"2"-2"0,0-1 0,0-1 0,-4-1 0,-1 0 0,1 0 0,-1 1 0,0-1 0,-4 0 0,-1-1 0,-2 1 0,1-1 0,-2-1 0,1 0 0,0-1 0,-1 1 0,-1-1 0,-1 1 0,0 1 0,0-1 0,-2-1 0,-1 1 0,-4-1 0,-1 0 0,0 0 0,0 1 0,3 0 0,1 4 0,-1 1 0,-1 0 0,-2 1 0,0 0 0,-2 0 0,-2 1 0,1 0 0,-1 0 0,1 0 0,2 0 0,0 0 0,3 0 0,-1 0 0,-1 0 0,2 1 0,1 2 0,3 2 0,2 1 0,0 2 0,0 3 0,0 3 0,0 1 0,0-2 0,0 0 0,0-3 0,0-1 0,2 2 0,0-3 0,0 1 0,0-2 0,0-2 0,0 1 0,1-3 0,1 2 0,-3-3 0,1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5:5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5:5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24575,'-9'0'0,"-2"0"0,-1 4 0,1 4 0,1 2 0,3 3 0,0-2 0,1 2 0,0 1 0,-1-2 0,1 0 0,0-3 0,2-1 0,1 0 0,2-1 0,0 0 0,1 0 0,0-1 0,0 2 0,0 1 0,1-2 0,1 1 0,3-1 0,2-1 0,3-1 0,3-3 0,0 0 0,3-2 0,0 0 0,0 0 0,-1 0 0,0 0 0,-1 0 0,1 0 0,-2 0 0,0 0 0,-1 0 0,-2 0 0,-1-2 0,-2-1 0,-2-4 0,-2-3 0,-1-3 0,-2 0 0,0-1 0,0 0 0,0 1 0,-2 0 0,-3-1 0,-5-1 0,-2 2 0,1-1 0,2 3 0,3 1 0,0 4 0,3 0 0,-1 1 0,-1 3 0,-3-1 0,-2 2 0,-1 1 0,-1 0 0,1 0 0,2 0 0,3 2 0,0 2 0,0 3 0,-1-1 0,2-2 0,1-2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4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74 388 24575,'5'-38'0,"10"-6"0,6-8 0,4 6 0,-8 13 0,-8 14 0,-5 7 0,-3 0 0,6-7 0,2-9 0,4-6 0,-2 2 0,-5 13 0,-4 19 0,-1 18 0,-1 14 0,0 8 0,1 0 0,1 1 0,3-2 0,2-1 0,0 3 0,1 4 0,-3 4 0,-2-3 0,0-8 0,-3-11 0,0-7 0,0-2 0,1 0 0,1 0 0,0 0 0,0 0 0,-1 2 0,-1 2 0,0-1 0,0-1 0,0-4 0,0-3 0,0-4 0,-1-2 0,-3-3 0,-4-2 0,-10-2 0,-8 0 0,-9 0 0,-3 0 0,2 2 0,3 1 0,8 1 0,5 1 0,8-2 0,4 0 0,4 0 0,6-2 0,5-1 0,10 0 0,15 0 0,21 0 0,20 0 0,7 0 0,-4 0 0,-20 0 0,-18 0 0,-12 0 0,-10 0 0,-3 0 0,-3 0 0,-3 0 0,-1 0 0,-2 0 0,-1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24575,'0'11'0,"0"8"0,0 16 0,0 9 0,0 9 0,4 8 0,1-3 0,1-4 0,1-8 0,-3-13 0,-2-8 0,0-4 0,-2-5 0,0 0 0,2 3 0,0 2 0,1 1 0,-1-1 0,-2-5 0,0-1 0,0 0 0,0-2 0,0 1 0,0-3 0,0-3 0,0 0 0,0 2 0,0 2 0,0 2 0,0-2 0,0-6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0:38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2890 24575,'55'-73'0,"5"6"0,14-10 0,-21 20 0,5-4 0,3-4 0,2-1-1915,-3 1 0,4-2 0,1-2 0,1-1 0,1 0 1915,-8 7 0,3-2 0,-1 1 0,1-1 0,0-1 0,-1 1 0,-1 1 0,0-1 0,0 0 0,-1 0 0,-1 2 0,0 0 164,5-4 1,-1 1 0,-1 1 0,-1 1 0,0 2-165,6-6 0,-1 1 0,-1 2 0,-1 4 436,7-8 1,-2 4 0,-2 5-437,-9 11 0,-1 4 0,-2 1 0,20-14 0,-4 3 0,-12 11 0,-5 2 2414,-9 7 1,-4 1-2415,19-22 484,-19 16 1,-21 21-1,-9 9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4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24575,'4'39'0,"11"20"0,15 22 0,10 8 0,2-15 0,-6-13 0,-9-12 0,-4-9 0,-2-2 0,0-4 0,0 1 0,-1-4 0,-1-5 0,-3-5 0,-2-7 0,-4-2 0,-1-3 0,-1-2 0,-1 3 0,-1-1 0,-1-1 0,0-4 0,-2-3 0,-2-2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5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24575,'0'16'0,"0"12"0,0 22 0,0 14 0,0 7 0,2 1 0,3-14 0,0-14 0,0-12 0,-3-16 0,-2-3 0,0-2 0,0-1 0,0 3 0,0-2 0,0 2 0,0-1 0,0 2 0,0 3 0,0 0 0,0-1 0,0-2 0,0-2 0,0-1 0,0 2 0,-2 2 0,-1-1 0,-2 0 0,1-3 0,0-3 0,0 0 0,0 1 0,0-1 0,2 1 0,-2-1 0,1 1 0,-1-2 0,-2-2 0,1-2 0,-3-2 0,2-1 0,-2 0 0,2-2 0,2 0 0,3-2 0,2 2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24575,'0'23'0,"0"18"0,0 23 0,0 9 0,0-8 0,0-7 0,0-15 0,0-12 0,0-10 0,0-10 0,0 0 0,0 2 0,0 2 0,1 3 0,1 0 0,1 0 0,-1-1 0,-1 1 0,-1 0 0,0-3 0,0-2 0,0 1 0,0 1 0,0 6 0,0-4 0,0 0 0,0-5 0,0-3 0,0 0 0,0-1 0,0-1 0,0 0 0,0 0 0,0-1 0,0 0 0,0 1 0,-1 0 0,-1 2 0,0 1 0,0-1 0,2 2 0,0-4 0,0 1 0,0 0 0,0 1 0,0 1 0,0-6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6:5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24575,'21'0'0,"13"0"0,17 1 0,6 2 0,-7 2 0,-6 4 0,-7 1 0,-3-3 0,-4-2 0,-6 0 0,-5-3 0,-7 0 0,-2-1 0,-3 0 0,-3 3 0,-1-2 0,-3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0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24575,'22'0'0,"16"0"0,18 0 0,10 0 0,-7 0 0,-9 0 0,-8 2 0,-8 1 0,-1-1 0,-5-1 0,-4-1 0,-5 0 0,-7 0 0,-2 0 0,-6 0 0,-1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0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24575,'69'2'0,"0"0"0,2 3 0,3 2 0,16 3 0,1 2 0,-8 2 0,-3 2 0,-11 0 0,-3-1 0,-8-1 0,-3 0 0,42 7 0,-48-11 0,0-1 0,2 0 0,-1 0 0,37 7 0,-19-3 0,-18-5 0,-9-2 0,0-1 0,6 1 0,3-1 0,-3-1 0,-8-2 0,-11 1 0,-4-1 0,0 1 0,1-1 0,0-2 0,-4 0 0,-5 0 0,-3 0 0,-2 0 0,-5-2 0,1 0 0,-2 0 0,0-1 0,0 0 0,0 1 0,4 0 0,2 2 0,0 0 0,-4 0 0,-4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2141 274 24575,'-43'0'0,"-8"-3"0,-12-4 0,1-4 0,6-3 0,9 1 0,2 1 0,3 2 0,4 2 0,1-1 0,6 4 0,2 1 0,5 1 0,3 1 0,3-1 0,-1-2 0,-2-3 0,-2-1 0,-2-3 0,0 1 0,0 1 0,2 3 0,2 2 0,-1 1 0,0 1 0,-2-1 0,-1 2 0,4-3 0,0 1 0,2 1 0,-2 1 0,-4 0 0,1-1 0,0 1 0,3 0 0,1 0 0,-3 0 0,-4-2 0,-4-1 0,-1 0 0,0 0 0,0-1 0,1-1 0,2 2 0,1-1 0,6 2 0,3 2 0,1-1 0,1-1 0,1 2 0,2-1 0,1 2 0,0 1 0,0 0 0,0 0 0,-6 0 0,-1 0 0,-1 0 0,-1 0 0,1 0 0,-3 0 0,-5 0 0,-3 0 0,-2 0 0,-2 0 0,1 0 0,0 0 0,4 0 0,2 0 0,1 0 0,1 0 0,0 0 0,2 0 0,0 0 0,0 0 0,4 0 0,0 0 0,5 0 0,3 0 0,2 0 0,4 1 0,3 0 0,3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0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2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24575,'10'3'0,"-1"1"0,0 1 0,0 3 0,0-2 0,0 0 0,0-1 0,-2-1 0,-1 0 0,0-2 0,-2 1 0,1-1 0,0 0 0,0-1 0,2-1 0,0 0 0,0 0 0,-1-2 0,-1-1 0,-1-3 0,0 0 0,-1 2 0,0-2 0,-1 1 0,-2-2 0,0-1 0,0 1 0,0-1 0,0 2 0,0 0 0,0 0 0,0-2 0,0-3 0,0-2 0,0-2 0,-2 0 0,0 2 0,-4 2 0,-2 4 0,0 3 0,-1 2 0,1-1 0,0 0 0,1 0 0,-3-1 0,0 1 0,-1 1 0,1 1 0,2 1 0,3 1 0,1 2 0,2 2 0,1 3 0,1-1 0,0 0 0,0 0 0,0 0 0,0-1 0,0 2 0,0 0 0,0 0 0,0 0 0,0-1 0,1-2 0,3 0 0,-2-3 0,1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2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24575,'0'9'0,"0"3"0,0 1 0,0 2 0,0 0 0,0-2 0,0-2 0,0-1 0,0-2 0,1 0 0,4 0 0,6 3 0,9 6 0,4 4 0,0-1 0,-5-7 0,-6-7 0,-4-5 0,0-1 0,-1 0 0,-1-2 0,-2-2 0,-3-3 0,-1 0 0,-1-3 0,0 2 0,0-2 0,0-1 0,-1 2 0,1-2 0,0-1 0,0 1 0,0 0 0,0 0 0,0-2 0,0-1 0,0 0 0,0 1 0,0 0 0,0 1 0,0 1 0,-1 2 0,-2 4 0,-5 1 0,-4 3 0,-1 0 0,0 1 0,3 0 0,3 2 0,0 1 0,1 3 0,-1 0 0,1 0 0,-2-1 0,-1-1 0,-2 0 0,-1 0 0,2 0 0,3 0 0,2 1 0,4 0 0,0-1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1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26 24575,'22'0'0,"12"0"0,2 0 0,3 0 0,-2 0 0,-11 0 0,0 0 0,-2 0 0,-3 0 0,-1 0 0,-2-1 0,-1-1 0,1 0 0,-1-2 0,1-1 0,-1 0 0,-2 1 0,-6 2 0,-21 1 0,-29 8 0,-32 11 0,-18 8 0,3 4 0,16-5 0,24-11 0,16-7 0,12-5 0,7-2 0,4 2 0,0 0 0,-2 4 0,-5 3 0,-4 0 0,1 0 0,4-1 0,8 6 0,6 5 0,3 7 0,2 4 0,-1-3 0,-1-4 0,0-8 0,1-8 0,4-5 0,3-2 0,2 0 0,2 0 0,1 0 0,-1 0 0,-2 0 0,-4 0 0,1 0 0,2 0 0,8-4 0,10-7 0,9-3 0,2-1 0,0 4 0,0 6 0,0 4 0,0 1 0,-7 0 0,-7 0 0,-6 0 0,-3 3 0,1 2 0,-1 4 0,-3 1 0,-3-3 0,-4-1 0,-4 0 0,1 0 0,-2 3 0,0 4 0,0 6 0,-2 5 0,-1 5 0,-7 1 0,-9-1 0,-9-1 0,-9-1 0,-1-1 0,-1 0 0,3-3 0,-2-1 0,-1-2 0,-7 2 0,-4 0 0,2 0 0,5-3 0,10-7 0,15-5 0,6-5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3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03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24575,'-3'69'0,"-1"14"0,-3 17 0,0-9 0,-2 9 0,1 2-2376,0-15 0,0 3 1,0 0-1,0 0 2376,0-2 0,0 0 0,0-1 0,0-4 0,0 11 0,1-5 0,1-4 1268,0 18 0,2-9-1268,2-21 0,1-8 1481,1 17-1481,0-38 0,0-20 0,3-10 5486,4-5-5486,12-5 0,20-2 0,18-1 0,16-1 0,4-5 0,-5-8 0,-14-6 0,-16-3 0,-17 6 0,-14 6 0,-5 6 0,-4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04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24575,'38'0'0,"8"0"0,4 0 0,-1 0 0,-8-5 0,-2-9 0,4-10 0,0-6-1696,-7 4 0,-16 10 0,-11 10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0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24575,'28'0'0,"2"0"0,-1 0 0,-3 0-2126,-7 0 0,-10 0 0,-3 0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09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569 0 24575,'-7'20'0,"-7"4"0,-8 4 0,-9 3 0,-7 5 0,-7 2 0,-8 3 0,-3 2 0,1-2 0,5-3 0,9-7 0,6-4 0,9-5 0,7-3 0,7-6 0,8-7 0,2-7 0,2-6 0,0-1 0,0 0 0,-3 2 0,-3 3 0,-2 0 0,-1 4 0,1 2 0,2 5 0,2 10 0,-1 17 0,1 27 0,2 28 0,0-36 0,1 2 0,1 4 0,0-1 0,2-4 0,2-3 0,14 40 0,20-19 0,16-15 0,10-14 0,-2-15 0,-5-14 0,-4-10 0,0-5 0,3-9 0,7-14 0,14-22 0,-34 10 0,1-4 0,2-6 0,-1-3 0,-2-1 0,-4-2 0,-5 5 0,-5 1 0,14-26 0,-20 19 0,-13 15 0,-14 10 0,-19-1 0,-27-11 0,-24-20 0,29 19 0,-1-2 0,0-3 0,1 0 0,7 5 0,2 3 0,-15-18 0,22 27 0,14 16 0,6 6 0,0 4 0,-2 2 0,-7 0 0,-9 5 0,-11 4 0,-9 2 0,-2-1 0,5-5 0,11-3 0,10-2 0,6 0 0,4 0 0,5 0 0,2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12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24575,'0'60'0,"0"-1"0,0 17 0,0 6 0,2-14 0,0 3 0,2 2 0,0 7 0,2 1 0,1 0 0,1-4 0,1-2 0,0-1 0,7 23 0,2-5 0,-2-18 0,0-6 0,9 22 0,-8-31 0,-10-28 0,-4-16 0,1-9 0,-1-15 0,3-17 0,2-21 0,1-28 0,4-19 0,-7 42 0,-1 1 0,3-41 0,-3 27 0,-3 23 0,2 19 0,2 7 0,3-4 0,11-10 0,11-14 0,7-8 0,2 4 0,-6 13 0,-8 15 0,-6 11 0,-4 7 0,-1 2 0,1 3 0,1 12 0,6 18 0,9 22 0,13 22 0,-18-32 0,1 0 0,1-2 0,0 0 0,24 31 0,-15-23 0,-12-19 0,-12-9 0,-6-10 0,-1-5 0,5-6 0,4-4 0,2-3 0,1 1 0,-10 1 0,-2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16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55 610 24575,'28'-9'0,"16"-12"0,14-14 0,-1-8 0,-17 6 0,-17 10 0,-14 7 0,-4 4 0,-5 0 0,0 0 0,0 1 0,-2 1 0,-3-2 0,-1 1 0,-5-1 0,-1-4 0,-1 1 0,-1 0 0,2 6 0,0 6 0,-2 3 0,-4 4 0,-6 0 0,-4 0 0,-3 4 0,3 8 0,3 7 0,5 6 0,5 2 0,6 2 0,4 8 0,4 6 0,-2 8 0,-1 2 0,1-3 0,0-5 0,3-10 0,1-8 0,3-6 0,3-3 0,6-2 0,2-2 0,5-2 0,4-3 0,4-1 0,10-1 0,5 1 0,3 0 0,3 0 0,-8-3 0,-3-2 0,3-2 0,5-1 0,13-3 0,11-9 0,-3-5 0,-5-5 0,-12-1 0,-11 3 0,-3-1 0,-4-1 0,-3-1 0,-5 0 0,-3 2 0,-7 2 0,-6 3 0,-4 1 0,-4 0 0,0-1 0,0-4 0,-4-4 0,-8-6 0,-13-12 0,-18-14 0,-14-15 0,25 32 0,1 0 0,-28-32 0,12 17 0,15 19 0,9 15 0,6 8 0,6 9 0,4 6 0,3 4 0,6 2 0,16-2 0,34-2 0,40-3 0,-27-2 0,3 0 0,4 0 0,0 0 0,-4 0 0,-3 0 0,-10-1 0,-6-2 0,19-4 0,-28-1 0,-18-1 0,-14 3 0,-5 5 0,-12 12 0,-1 4 0,-4 22 0,-2 17 0,0 27 0,8-29 0,2 2 0,0 2 0,2 0 0,2-4 0,1-2 0,2 31 0,6-24 0,10-17 0,15-10 0,12-7 0,9-6 0,3-9 0,-2-6 0,-5-2 0,-9-1 0,-12-3 0,-13 2 0,-6-2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16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1 422 24575,'6'-28'0,"8"-9"0,10-18 0,7-5 0,-2 3 0,-4 5 0,-4 7 0,-5 2 0,-7 18 0,-2 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19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42 593 24575,'1'-57'0,"8"-2"0,7 1 0,5 9 0,1 14 0,-6 16 0,-3 5 0,-3 7 0,-1 3 0,-1 1 0,1 3 0,2-1 0,0 1 0,-2 0 0,-1 0 0,0 0 0,1 0 0,3 0 0,0 0 0,1 0 0,0 0 0,1 0 0,1 0 0,6 0 0,0 0 0,1 0 0,-2 0 0,-2 0 0,0 0 0,0-4 0,-4-2 0,-5-4 0,-4-3 0,-5 0 0,0 0 0,-2 2 0,-9-3 0,-7 2 0,-11-4 0,-11-5 0,-5-5 0,-7-6 0,-1-1 0,4 5 0,1 8 0,10 10 0,7 6 0,8 4 0,8 0 0,4 1 0,4 6 0,4 4 0,1 4 0,2 1 0,0-1 0,0 1 0,0-1 0,0 0 0,0 0 0,0 1 0,2 0 0,1 2 0,-1 4 0,0 8 0,-2 13 0,3 12 0,0 7 0,3 1 0,4-1 0,-1-1 0,4 4 0,2 2 0,0 0 0,0-6 0,-2-10 0,-3-9 0,0-10 0,0-6 0,-1-5 0,-1-6 0,3 1 0,2-1 0,3 1 0,4 2 0,3 1 0,5 0 0,7-1 0,7-1 0,8-3 0,6-1 0,2-3 0,0-4 0,-6-3 0,-3-3 0,-8-2 0,-5-3 0,-7-1 0,-9-4 0,-8 1 0,-5 0 0,-5 0 0,0-1 0,1 1 0,-1 1 0,-1 1 0,-4 2 0,2 1 0,-2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13:19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1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24575,'0'38'0,"0"1"0,0 1 0,2-4 0,1-7 0,-1-6 0,0-5 0,-2-5 0,0-16 0,0-28 0,0-28 0,2-27 0,4-5 0,5 13 0,2 16 0,2 25 0,1 14 0,-3 11 0,1 8 0,1 2 0,1 2 0,1 0 0,0 0 0,-4 0 0,-3 2 0,-3 1 0,-4 8 0,-1 14 0,-2 12 0,1 8 0,1 2 0,1-7 0,0-7 0,0-8 0,-1-12 0,0-9 0,0-29 0,3-5 0,7-22 0,5 6 0,2 5 0,-5 11 0,-3 11 0,-3 8 0,-1 4 0,2-1 0,-1 1 0,2 1 0,-1 2 0,-1 3 0,1 0 0,-2 0 0,1 1 0,-2 0 0,1 1 0,0 7 0,-1 12 0,-1 13 0,1 11 0,-3 4 0,2-4 0,-2-8 0,0-7 0,-1-7 0,0-2 0,0-2 0,1-1 0,-1 0 0,-2-4 0,0-1 0,0-3 0,0-1 0,0-3 0,0-2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24575,'0'-18'0,"1"-5"0,1-9 0,3 4 0,-1 7 0,0 8 0,4 1 0,3-7 0,14-11 0,13-12 0,10 1 0,0 4 0,-9 14 0,-11 13 0,-8 6 0,-5 4 0,0 0 0,1 0 0,0 1 0,4 4 0,1 6 0,0 5 0,0 2 0,-3 3 0,-4 6 0,-4 7 0,-3 7 0,-1 4 0,-3-1 0,-1-3 0,-2 0 0,-1 1 0,-7 1 0,-8 3 0,-5-1 0,-3-6 0,4-6 0,2-9 0,3-8 0,-3-3 0,-4 1 0,-3 2 0,-3 1 0,3-3 0,4-4 0,0 1 0,3-4 0,2 0 0,3 0 0,10-3 0,15-1 0,23-1 0,26-2 0,17 3 0,7 3 0,-10 3 0,-16 1 0,-13-2 0,-13-3 0,-9-2 0,-10 0 0,-6-2 0,-2 1 0,-4 0 0,1-2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24575,'0'32'0,"0"25"0,0 27 0,0 12 0,0-4 0,0-10 0,0-17 0,0-17 0,0-14 0,0-18 0,0-1 0,0 3 0,0 2 0,0 2 0,0-1 0,0-7 0,0-6 0,0-13 0,0-12 0,0-8 0,0-9 0,0-2 0,0-2 0,0-3 0,0-1 0,0-4 0,0-3 0,1-1 0,2 3 0,0 8 0,1 12 0,-1 8 0,0 6 0,0-4 0,3-4 0,1-6 0,3-4 0,1-3 0,1 1 0,-2 5 0,-1 5 0,-3 8 0,-4 3 0,-1 6 0,-1 9 0,0 8 0,0 8 0,0 6 0,0 2 0,2 3 0,5 0 0,4-2 0,6-1 0,1 1 0,2 2 0,1 4 0,2 4 0,4-1 0,-1-2 0,0-4 0,-5-7 0,-3-4 0,0-4 0,-2-2 0,-1-2 0,-2-2 0,-2 1 0,0-1 0,-4 0 0,0-1 0,0-1 0,0 1 0,1 2 0,1 2 0,0 1 0,-1-2 0,-1-1 0,2 0 0,1 6 0,4 7 0,1 1 0,0-1 0,-3-5 0,-4-7 0,-3-7 0,-1-13 0,0-10 0,-1-12 0,-1-7 0,-2-2 0,0 1 0,0 3 0,0 4 0,0 2 0,0 0 0,0 3 0,0-1 0,0 2 0,0 3 0,0 1 0,0 2 0,0 3 0,0-1 0,0 1 0,0 2 0,0 0 0,0 2 0,0 1 0,0-2 0,0-1 0,0-3 0,0 0 0,0-1 0,0 0 0,0 1 0,0 2 0,0 7 0,0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24575,'0'37'0,"0"29"0,-3 24 0,-1 2 0,1-25 0,0-23 0,3-11 0,0-2 0,0 0 0,0 0 0,0 0 0,0 0 0,0 0 0,0 2 0,0 1 0,0-3 0,0-3 0,0-9 0,0-10 0,0-14 0,0-16 0,0-18 0,0-12 0,0-13 0,0-10 0,0-6 0,2 5 0,1 11 0,0 17 0,-1 15 0,-2 9 0,0 8 0,0 4 0,0 2 0,0 2 0,0 1 0,0-2 0,0-2 0,0-3 0,0-3 0,0-2 0,0 2 0,0 3 0,0 3 0,0 3 0,2 2 0,1 0 0,2 4 0,4 0 0,3 1 0,6 0 0,8-2 0,7-1 0,2 0 0,-1 0 0,-3 3 0,-2 0 0,5 0 0,1 0 0,2 0 0,0 0 0,-1 0 0,-2 0 0,-3 0 0,-3 0 0,-5 0 0,-12 0 0,-3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24575,'40'1'0,"19"5"0,21 5 0,-2 2 0,-22-1 0,-17-6 0,-14-4 0,-6-2 0,-2 0 0,-4 0 0,-2 0 0,-1 0 0,0 0 0,-6 0 0,1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24575,'14'11'0,"-1"-1"0,-2 2 0,-1-4 0,-2-2 0,-1-2 0,4 3 0,0 0 0,0-2 0,-2 0 0,-3-2 0,-1-1 0,0-1 0,4 1 0,1 1 0,-2-1 0,2 0 0,-1-1 0,-2-2 0,3 2 0,-3-4 0,0-2 0,-2-2 0,-3-2 0,-1 1 0,0-2 0,-1 1 0,0-1 0,0 0 0,-1 4 0,-1 0 0,-2 1 0,0 0 0,-2 1 0,-1-1 0,0-1 0,0 0 0,0 0 0,-1 2 0,2 2 0,-1 1 0,0-1 0,-1-2 0,-2 0 0,-2 1 0,-1-1 0,-1 2 0,-1-1 0,1 1 0,3 4 0,3 1 0,5 2 0,3 2 0,0 1 0,0 0 0,3-2 0,3-2 0,-2-2 0,2-2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5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24575,'-5'22'0,"-2"-1"0,-3 2 0,1-3 0,5-5 0,2-2 0,1 0 0,-2-1 0,1 0 0,2-3 0,5-4 0,7-2 0,3-3 0,-1 0 0,-3 0 0,0 0 0,-4 0 0,3 0 0,-3 0 0,1-2 0,2 0 0,0-1 0,-1-1 0,0 1 0,0-2 0,0-2 0,0 0 0,-4 1 0,1-2 0,-2 0 0,-1-1 0,1 0 0,-2 2 0,-1 0 0,1-1 0,-1-3 0,-1-2 0,-1 1 0,-3 3 0,-3 3 0,-2 2 0,-4 2 0,-3 0 0,2 1 0,-2 1 0,1 0 0,-1 0 0,-2 0 0,2 0 0,5 1 0,3 2 0,5 2 0,2 4 0,0-4 0,1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7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1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3106 1 24575,'-15'0'0,"-3"0"0,-8 0 0,-6 0 0,-14 0 0,-6 0 0,-8 0 0,-11 0 0,-2 0 0,-5 0 0,3 0 0,-1 0 0,1 0 0,-3 0 0,-7 0 0,-1 0 0,-4 0 0,-1 0 0,5 0 0,1 0 0,9 0 0,-1 0 0,-3 0 0,-7 0 0,-9 0 0,-2 0 0,2 0 0,7 2 0,10 2 0,8 1 0,8 1 0,6-3 0,0 1 0,-1 0 0,-1 2 0,1 0 0,1-2 0,-1 1 0,0-1 0,-1 0 0,2 2 0,4-2 0,3 0 0,4 1 0,7-2 0,6-1 0,4 2 0,7-1 0,6 0 0,3-1 0,4-2 0,5 0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3127 13 24575,'-40'0'0,"-31"0"0,18 0 0,-4 0 0,-13 0 0,-2 0 0,3 0 0,0 0 0,5 0 0,3 0 0,9 0 0,3 0 0,-34 0 0,2 0 0,9-3 0,-2 0 0,3-1 0,4 1 0,6 3 0,9 0 0,6 0 0,5 0 0,-4 0 0,-5 0 0,-6 0 0,-5 0 0,-1 0 0,-1 0 0,-1 0 0,1 0 0,5 0 0,5 3 0,4 0 0,4 2 0,0 3 0,-3 1 0,-2 2 0,-3 1 0,0 0 0,0 1 0,0 0 0,4 1 0,2-1 0,5 0 0,-1-1 0,-4 0 0,-2-3 0,0-1 0,3-1 0,12-1 0,7-1 0,10-4 0,6-1 0,-4 0 0,-12 0 0,-15 0 0,-11 2 0,3 1 0,11 0 0,13 0 0,13-3 0,12 0 0,14 0 0,-5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24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32 24575,'-32'3'0,"-2"8"0,1 6 0,7 4 0,5 0 0,6-2 0,4-2 0,0 1 0,2 0 0,2-1 0,3 0 0,2 1 0,2-1 0,0 2 0,0 1 0,0 1 0,0 0 0,0-2 0,0-2 0,0 1 0,0-1 0,4-1 0,11 0 0,12-4 0,12-3 0,6-2 0,-4-4 0,-8-1 0,-8-2 0,-8 0 0,-2-3 0,-2-10 0,0-8 0,-1-11 0,-1-7 0,2 1 0,-1 0 0,0 4 0,-3 6 0,-5 7 0,-2 7 0,-2 5 0,0 3 0,0-1 0,0 2 0,-6-3 0,-8-3 0,-5-3 0,-2 0 0,6 4 0,7 8 0,5 10 0,6 10 0,8 15 0,6 9 0,7 1 0,1-3 0,-3-7 0,-3-7 0,-7-5 0,-1-4 0,-3-4 0,0 0 0,0 0 0,2-1 0,1 1 0,-1-2 0,0 0 0,-1 1 0,2-2 0,1 0 0,-1-3 0,0-4 0,-2-1 0,0 0 0,3-2 0,3-5 0,4-11 0,3-11 0,2-6 0,0-2 0,-4 7 0,-8 3 0,-5 7 0,-5 3 0,-2-3 0,0-5 0,0-8 0,0-4 0,0 1 0,0 5 0,0 9 0,0 5 0,-2 6 0,0 3 0,-2-1 0,-3-2 0,-3-4 0,-3-2 0,-2-1 0,2 3 0,-1 5 0,4 4 0,2 3 0,0 1 0,3 0 0,3-1 0,13 1 0,9 0 0,7 0 0,3 0 0,0 0 0,1 0 0,0 0 0,2 0 0,-5 0 0,2 0 0,1 0 0,-1 0 0,3 0 0,-5 0 0,-5 0 0,-3 0 0,-8 2 0,-4 4 0,-12 11 0,-10 12 0,-6 9 0,-4 6 0,5 0 0,4-4 0,5-4 0,6-4 0,2-5 0,2-5 0,0-1 0,1-5 0,2 0 0,5-4 0,4-1 0,7 0 0,2-2 0,0-1 0,-1-4 0,-2-2 0,0-2 0,0 0 0,5 0 0,6 0 0,4 0 0,4-2 0,0-5 0,-5-2 0,-5-1 0,-7 1 0,-9 2 0,-4 2 0,-5-2 0,-1 0 0,-1 3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1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2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105 194 24575,'7'-44'0,"5"3"0,6 0 0,3 13 0,-6 13 0,-2 6 0,0 3 0,2 1 0,4 2 0,2 1 0,1 2 0,3 0 0,2 0 0,-2 1 0,-4 3 0,-6 3 0,-8 3 0,-4 3 0,-3-1 0,0 1 0,0 5 0,0 5 0,0 3 0,0-2 0,0 0 0,-5 1 0,-9 6 0,-6 3 0,-7-2 0,2-5 0,4-8 0,6-9 0,8-5 0,6-5 0,8-2 0,1 0 0,1 0 0,0 1 0,0 1 0,2 0 0,-2 0 0,1 0 0,2 0 0,0 0 0,2 1 0,-1 2 0,0 2 0,-2 4 0,-3 3 0,-3 0 0,-4-1 0,-1-2 0,0 0 0,0 2 0,-1 4 0,-3 2 0,-5 1 0,-2 0 0,-3-2 0,2-4 0,1-3 0,-3 0 0,-4 3 0,-6 4 0,-1 2 0,2-3 0,3-5 0,2-4 0,-5-4 0,-7-1 0,-8-1 0,-2 0 0,4 0 0,10 0 0,11 0 0,4 0 0,8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24575,'0'16'0,"0"16"0,0 17 0,0 9 0,0-5 0,0-11 0,0-6 0,0-3 0,0-3 0,0-3 0,0-6 0,0-3 0,0-5 0,0-2 0,0 0 0,0 0 0,0 2 0,0-1 0,0 0 0,0-5 0,0-5 0,0-8 0,0-13 0,0-5 0,0-7 0,0 0 0,0-1 0,0 0 0,0-3 0,0 0 0,2 0 0,1 5 0,-1 7 0,0 7 0,-2 5 0,0 3 0,0 1 0,0 0 0,0 0 0,0-1 0,0-1 0,1-1 0,1-1 0,0 1 0,0 2 0,0-2 0,2-2 0,1-2 0,0 0 0,1 3 0,-1 6 0,-1 9 0,-1 6 0,-3 6 0,0 7 0,0 7 0,7 12 0,7 7 0,9 2 0,3-7 0,-4-12 0,-7-11 0,-4-6 0,-4-2 0,0 0 0,0-1 0,-2-2 0,0 0 0,0-2 0,1 1 0,3 3 0,2 2 0,1 1 0,-1-2 0,-3-2 0,0-1 0,1 0 0,-1-1 0,0 0 0,0-1 0,0-2 0,-1-2 0,0-3 0,-1-1 0,0-2 0,0-9 0,-1-12 0,-1-14 0,-2-18 0,-2-7 0,0-4 0,0 1 0,0 10 0,0 8 0,0 10 0,0 13 0,0 8 0,0 6 0,0 1 0,0 6 0,0 0 0,0 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3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24575,'0'9'0,"0"-1"0,0 1 0,0 1 0,0 0 0,0 0 0,0-2 0,3-1 0,4 1 0,0 0 0,2 0 0,-1-2 0,-3-1 0,1-2 0,-1 0 0,1 1 0,0-2 0,2 0 0,-1 0 0,2-2 0,1 1 0,2-1 0,2 0 0,-1 0 0,-2-1 0,-2-1 0,-4-1 0,-2-2 0,0 0 0,-3-1 0,0-2 0,0-3 0,0-2 0,0-2 0,0 0 0,-2 2 0,-2 0 0,-5 1 0,-1-1 0,-1 2 0,1 4 0,3 3 0,0 2 0,-1 1 0,-2 1 0,-3 0 0,-1 0 0,2 2 0,5 2 0,4 1 0,2 1 0,1 0 0,0-3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24575,'0'19'0,"0"21"0,0 20 0,0 12 0,0-5 0,0-11 0,0-12 0,3-7 0,-1-6 0,2-9 0,0-7 0,-2-4 0,0-1 0,-2 4 0,0 2 0,0-1 0,0-2 0,1-4 0,1-6 0,0-7 0,0-12 0,-2-12 0,0-10 0,0-18 0,0-16 0,0-11 0,0-4 0,0 11 0,0 18 0,0 16 0,0 14 0,0 12 0,0 5 0,0 2 0,0 1 0,-1 1 0,-2 3 0,0 2 0,11 8 0,1-1 0,8 4 0,-5-5 0,5-2 0,9-2 0,5 0 0,4 0 0,0 0 0,-3 0 0,-1 0 0,-4 0 0,-4 0 0,-3 0 0,-2 0 0,0 0 0,-1 0 0,-2 0 0,-5 0 0,-5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24575,'14'0'0,"8"0"0,17 5 0,7 4 0,1 4 0,-6 0 0,-7-3 0,0-2 0,-3-4 0,-4-1 0,-8-3 0,-6 0 0,-3 0 0,-5 0 0,-1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3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24575,'0'18'0,"0"1"0,-2-4 0,0-3 0,-1-2 0,2-2 0,-1 0 0,0 1 0,-1-3 0,-1 1 0,0-1 0,0-1 0,0 3 0,1-1 0,0 2 0,2-1 0,0 2 0,1 2 0,4 1 0,5 0 0,7-2 0,5-1 0,0-4 0,-1-2 0,-5-2 0,-4-2 0,-3 0 0,-1 0 0,-1-2 0,-2-2 0,-2-2 0,-2-1 0,0-2 0,0 1 0,0-2 0,0 2 0,-1 1 0,0-1 0,-5-4 0,-3-6 0,-1-2 0,-1 0 0,3 6 0,1 3 0,3 3 0,1 2 0,1 4 0,1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4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1871 48 24575,'-18'0'0,"-13"0"0,-16 0 0,-21 0 0,-12 0 0,-3 0 0,1 0 0,6 0 0,5 0 0,4 0 0,4 0 0,0 0 0,2 0 0,2 0 0,6 0 0,4 0 0,8 0 0,-2 0 0,-2 0 0,-7-3 0,-12-3 0,-4-4 0,-3 1 0,4 0 0,7 4 0,5 2 0,9 0 0,4 3 0,1 0 0,-1 0 0,-2 0 0,3 0 0,9 0 0,9 0 0,9 0 0,8 0 0,4 0 0,1 0 0,5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1940 28 24575,'-27'0'0,"-11"0"0,-18 0 0,-14 0 0,-2 0 0,-8 0 0,4 0 0,4 0 0,2 0 0,12 0 0,4 0 0,4 0 0,1 0 0,0 0 0,0 0 0,-1 0 0,-2 0 0,-2 0 0,-4-3 0,4 0 0,5 0 0,3 1 0,5 2 0,-1 0 0,-3 0 0,-10 0 0,-7 0 0,-5 0 0,1 0 0,2 0 0,2 0 0,2-2 0,8 0 0,11-1 0,14 1 0,13 0 0,6 0 0,9 0 0,-2 0 0,4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8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29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24575,'0'25'0,"0"13"0,0 17 0,0 5 0,0-5 0,0-11 0,0-12 0,0-8 0,0-1 0,0-2 0,0 2 0,0 4 0,0-2 0,0-2 0,0-3 0,0-6 0,0-2 0,0 0 0,0 2 0,0 3 0,0-2 0,0-2 0,0-1 0,0 0 0,0 0 0,0-4 0,0-6 0,2-13 0,3-12 0,5-11 0,5-9 0,4 2 0,1-1 0,1 4 0,2 3 0,0 2 0,2 2 0,0 3 0,-3 4 0,-1 4 0,-4 4 0,1 3 0,-3 2 0,-3 4 0,-8 6 0,-14 14 0,-24 20 0,-19 17 0,-8 9 0,6-7 0,18-15 0,15-15 0,14-10 0,13-7 0,13-5 0,6 0 0,3 1 0,-3 2 0,-4 3 0,0 2 0,-4 3 0,-5 1 0,-2-3 0,-4 0 0,-2-2 0,-3-1 0,-11 1 0,-8-1 0,-11 2 0,-6 1 0,2-1 0,6-1 0,10-3 0,10-1 0,5-2 0,12 1 0,-1-2 0,4 0 0,-7 0 0,4 0 0,7 0 0,12 1 0,6 6 0,3 2 0,-4 4 0,-4-1 0,-6-5 0,-7 0 0,-6-1 0,-3-2 0,0 2 0,4-2 0,3 2 0,3 0 0,-1 1 0,-6-3 0,-4-2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09:0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24575,'90'-21'0,"-8"1"0,12-1 0,-7 3 0,7 0 0,4 1-341,-10 4 1,5 0 0,1 1 0,0 2 340,0 1 0,1 2 0,0 1 0,-1 1-459,-6 2 0,0 1 1,-1 1-1,0 0 459,2 0 0,1 1 0,0 0 0,-2 1 0,-3 0 0,0 0 0,-1 2 0,0 1 0,2 3 0,-1 1 0,1 2 0,-1 2 0,-2 1 0,0 1 0,-1 2 0,-3 2-87,18 10 0,-3 2 1,-1 3 86,-6 1 0,-1 0 0,-2 2 0,-7-3 0,-1 0 0,-3 0-78,-5 0 1,-1-1 0,-3 1 77,21 13 0,-4 1 0,-7 0 0,-3 1 0,-5 2 0,-2 1 293,-2 1 1,-1 1-294,-1 1 0,0 1 845,-1-1 1,1 1-846,0-2 0,0 1 565,-2-1 1,-2 0-566,-1 1 0,-2 0 139,-2 3 1,-2 2-140,0 5 0,-1 2 0,2 7 0,0 3 0,-14-19 0,-1 3 0,2 1-328,1 6 1,2 1-1,-1 3 328,2 9 0,1 2 0,-1 2-441,-8-14 1,0 2 0,-1 1 0,1 1 440,0 6 0,1 1 0,-1 2 0,-1-1 0,0-1 0,-1 1 0,0-1 0,-1 0 0,-2-3 0,0-1 0,-1 0 0,-2-1-302,5 17 0,-1-2 1,-2 0 301,-3-6 0,-1-1 0,-2 1 0,0 1 0,-2 1 0,-2-1 0,-3-2 0,-2-2 0,-1 1 0,-2-1 0,-2 1 0,-1-2 0,-2-3 0,-3-1 0,0-1-87,0-4 0,-1 0 1,-1-2 86,2-2 0,-1-1 0,-1-1 0,0 27 0,-2 1 0,-1-26 0,-1 1 0,0 0 0,-2 3 0,0-1 0,-1 1 0,0-1 0,-1 1 0,0-1 0,-5 30 0,0-5 417,2-18 1,-1-6-418,0-9 0,-2-4 1728,-16 35-1728,-1-14 1030,-4-5-1030,-1 3 316,-4-2-316,-3-4 0,-2-6 0,-10-1 0,21-28 0,-3 0 0,-6 1 0,-2-1 0,-6 0 0,-3-1 0,0-2 0,-1-4 0,5-5 0,0-2 0,-35 10 0,24-14 0,21-11 0,17-6 0,9-2 0,5 0 0,-9 0 0,-11 0 0,-8 0 0,-3 0 0,9 0 0,10 0 0,7 0 0,-11-2 0,-24-6 0,-17-6 0,-12-7 0,21 0 0,27 5 0,17 2 0,14 4 0,0 0 0,0 0 0,2 2 0,4 1 0,4 3 0,1 1 0,0 1 0,-3 2 0,-2 0 0,1-1 0,1-1 0,9-3 0,12-6 0,17-5 0,12-6 0,0-2 0,-10 4 0,-14 5 0,-14 4 0,-10 4 0,-7 1 0,-4 3 0,-6 1 0,-4 2 0,-1 1 0,-3 2 0,0 3 0,-6 5 0,-7 3 0,-6 5 0,-7 3 0,2-1 0,4-3 0,11-4 0,10-3 0,8-5 0,3 0 0,-1 1 0,-3 3 0,-6 5 0,-3 4 0,-3 3 0,3-3 0,4-5 0,4-5 0,2-5 0,2-1 0,-1-1 0,0 0 0,1 1 0,1 1 0,0 3 0,3 1 0,0 1 0,1-1 0,4 1 0,7 7 0,12 19 0,17 25 0,7 14 0,1 3 0,-12-20 0,-14-20 0,-10-17 0,-6-11 0,-1-4 0,-3-2 0,2 0 0,-3 0 0,0-1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1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20 261 24575,'17'-54'0,"11"-7"0,10-3 0,-1 15 0,-11 24 0,-11 17 0,-5 8 0,-2 2 0,3 4 0,3 3 0,5 3 0,3 4 0,-1 0 0,-1 3 0,-6-1 0,-3 0 0,-6-1 0,-2 1 0,-2 0 0,-1 0 0,0 0 0,0 0 0,0 2 0,-2 4 0,-6 6 0,-5 5 0,-6 0 0,-1-1 0,2-5 0,3-8 0,4-10 0,5-8 0,5-6 0,2 0 0,5 1 0,3 0 0,5-1 0,7 1 0,4 0 0,3 2 0,0 0 0,-5 0 0,-5 0 0,-6 1 0,-4 5 0,-5 4 0,-2 5 0,-1 2 0,0 1 0,0 0 0,0 0 0,0-2 0,-2-3 0,-2-3 0,-7-2 0,-9-2 0,-13-1 0,-14 0 0,-11 1 0,-3 1 0,6-2 0,12 1 0,12-4 0,10-1 0,9-1 0,3 0 0,1 0 0,4 0 0,0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24575,'0'14'0,"0"8"0,0 19 0,0 10 0,0 3 0,0-8 0,0-14 0,2-11 0,0-9 0,2-2 0,1-2 0,-3 2 0,2 0 0,-1 3 0,-1 1 0,0 2 0,0 4 0,1 1 0,-1 0 0,0-2 0,-2-3 0,0 0 0,2-1 0,0 3 0,1 0 0,-1-3 0,3-4 0,5-6 0,3-3 0,1-2 0,-4-1 0,-2-1 0,-1-2 0,-3-1 0,2 0 0,-2-2 0,-1-1 0,0 1 0,-3-2 0,0 1 0,0-4 0,0-6 0,-1-5 0,-1-4 0,-3-2 0,-1-6 0,-2 0 0,0-2 0,1 1 0,0 8 0,3 5 0,2 9 0,1 4 0,1 2 0,-2 2 0,0 1 0,-1 0 0,1 0 0,2-1 0,0-4 0,0-2 0,0-6 0,0-4 0,0-2 0,0 1 0,0 3 0,0 3 0,0 4 0,-1 4 0,-3 3 0,0 5 0,1 4 0,1 6 0,2 5 0,1 3 0,3 2 0,5-1 0,4 0 0,3-2 0,-1-1 0,1 1 0,-1 0 0,1 2 0,3 0 0,2 0 0,3 1 0,1 0 0,-1-1 0,-5-3 0,-5-3 0,-4-2 0,-1-1 0,-1 1 0,-1 1 0,0-2 0,1 0 0,1 1 0,1 2 0,2 4 0,0 1 0,0-1 0,-2-3 0,-5-2 0,3 1 0,2 2 0,4 0 0,1-1 0,-3-2 0,-4-4 0,-3-1 0,0-2 0,0-4 0,1-5 0,-2-4 0,-2-9 0,-1-6 0,-1-2 0,0-3 0,0 2 0,0 1 0,0-3 0,0 2 0,0 2 0,0 1 0,0 5 0,0 1 0,0 0 0,0-3 0,0-1 0,0 0 0,0-1 0,0 4 0,0 1 0,0 3 0,0 4 0,0 3 0,0 0 0,0-1 0,0-1 0,0-1 0,-2 4 0,2 2 0,-2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 24575,'0'33'0,"0"13"0,0 10 0,0-2 0,0-15 0,0-13 0,0-6 0,0-2 0,0 3 0,0 4 0,2 4 0,3 2 0,3 4 0,-1 3 0,1 4 0,-3-2 0,-2-7 0,-1-7 0,0-11 0,-1-7 0,1-13 0,0-13 0,-2-12 0,0-8 0,-2-5 0,-1-6 0,0-1 0,0 0 0,3 4 0,0 3 0,0 5 0,0 3 0,0 8 0,0 7 0,0 6 0,0 4 0,0 0 0,0 1 0,0 0 0,-1 0 0,-3-3 0,-3-1 0,-1 0 0,2 0 0,-1 1 0,2-1 0,0 3 0,2 2 0,4 4 0,4 2 0,7 2 0,6 0 0,9-1 0,5 1 0,3 0 0,-2 0 0,-4 0 0,-5 0 0,-5 0 0,-6 0 0,-2 0 0,-3 0 0,3 0 0,-1 0 0,1 0 0,-4 0 0,-3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13:10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24575,'46'0'0,"5"0"0,4 0 0,-11 0 0,-15 0 0,-13 0 0,-3 0 0,-3 0 0,-5 0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41:46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474 247 24575,'51'0'0,"23"-9"0,-23 0 0,3-2 0,12-4 0,1-3 0,0-3 0,0 0 0,-7 3 0,-3-1 0,37-10 0,-25 10 0,-15 7 0,-2 4 0,0 2 0,8 0 0,5 2 0,0-1 0,-6 1 0,-10-1 0,-9 1 0,-6 2 0,1 0 0,0 2 0,3 0 0,2 0 0,0 0 0,2 2 0,-1 3 0,-1 2 0,4 6 0,2 1 0,5 3 0,5 4 0,-3-1 0,-3 3 0,-6-1 0,-8 2 0,-6-2 0,-5 3 0,-4-2 0,-3-2 0,-3-1 0,-6-2 0,-4-1 0,-3 1 0,0 5 0,1 7 0,1 11 0,-1 11 0,0 6 0,-1 7 0,-2 10 0,0 10 0,0 9 0,0-44 0,0 1 0,0 1 0,0 0 0,0 4 0,0 1 0,0 3 0,0 0 0,0 0 0,0-1 0,0 0 0,0-2 0,0 40 0,0-15 0,0-16 0,0-16 0,0-9 0,0-11 0,0-6 0,0-4 0,0-3 0,0 1 0,0-1 0,0 1 0,0-1 0,0-1 0,-3-3 0,-3-4 0,-5-3 0,-6 1 0,-4 0 0,-7 2 0,-5 1 0,-5 0 0,-7 4 0,-11 4 0,-7 4 0,-7 3 0,-6 1 0,-1 0 0,-2-5 0,3-3 0,6-6 0,4-5 0,8 1 0,6 0 0,4-2 0,1 2 0,-2-3 0,-7-2 0,-9 0 0,-6-3 0,-9 0 0,-4 0 0,-4-5 0,-6-8 0,-3-10 0,47 8 0,1-2 0,-42-17 0,9 3 0,12 3 0,12-1 0,3-3 0,-1-3 0,2-5 0,8 6 0,9 1 0,8-4 0,4-7 0,-5-15 0,-1-8 0,-3 2 0,2 2 0,6 6 0,8-7 0,7-12 0,7-16 0,3 36 0,1-3 0,-1-4 0,2-3 0,6-15 0,3-4 0,5-4 0,3 0 0,5-2 0,4 3 0,3 7 0,1 5 0,-6 20 0,0 5 0,20-26 0,-6 32 0,-4 17 0,2 11 0,0 7 0,-2 5 0,0 2 0,-2 3 0,-4 0 0,-2 0 0,-3 0 0,-1 0 0,4 0 0,4 0 0,6 3 0,7 3 0,5 5 0,-1 7 0,-5 1 0,-10 1 0,-7-1 0,-8-1 0,-6-3 0,-3-3 0,-3-4 0,-4-5 0,0-1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47:2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1527 24575,'0'-54'0,"0"-19"0,0-27 0,0 36 0,0-2 0,0 1 0,0 0 0,-1 6 0,2 2 0,8-40 0,12 31 0,13 10 0,13 6 0,3 4 0,8 3 0,4-2 0,5-5 0,3 3 0,-4 5 0,-4 9 0,-8 13 0,-1 9 0,3 8 0,9 2 0,9 1 0,3 0 0,-7 0 0,-11 0 0,-15 0 0,-15 1 0,-12 1 0,-7 1 0,-4 2 0,-1 1 0,0 1 0,-1-1 0,1 1 0,1-2 0,0-4 0,-5-5 0,-10-9 0,-15-10 0,-15-7 0,-8-3 0,-1 4 0,5 6 0,2 3 0,1 2 0,-5-3 0,-6-2 0,-6-1 0,-3 1 0,4 2 0,7 2 0,8 5 0,12 4 0,12 4 0,13 4 0,16 4 0,12 7 0,9 7 0,3 3 0,2 2 0,5 1 0,15 4 0,23 8 0,11 1 0,-3-1 0,-16-6 0,-24-10 0,-17-5 0,-13-7 0,-7-2 0,-6 0 0,-1 1 0,-1 3 0,-2-1 0,0 0 0,-2 0 0,-1-1 0,-4 2 0,-5 1 0,-5 3 0,-5 3 0,-4 3 0,-1 3 0,-1 4 0,0 5 0,2 7 0,-4 11 0,1 8 0,-1 9 0,1 4 0,5-8 0,4-10 0,5-12 0,3-10 0,2-5 0,1-4 0,2-2 0,2-4 0,1-3 0,-1-5 0,3-3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47:35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76 565 24575,'3'-35'0,"6"-8"0,5-6 0,5 1 0,-2 14 0,-4 12 0,-5 11 0,-5 5 0,0 2 0,-1-1 0,0 0 0,-1 0 0,-1-1 0,0-1 0,0-8 0,3-12 0,2-16 0,5-15 0,1-1 0,-1 11 0,-5 18 0,-3 25 0,-1 36 0,-1 0 0,0 23 0,0-13 0,0 6 0,0 13 0,0 15 0,6 18 0,-1-41 0,1 0 0,1 0 0,1 1 0,3-3 0,-1-1 0,5 36 0,-2-12 0,-4-15 0,-6-13 0,0-9 0,-3-7 0,0 0 0,0 2 0,0 2 0,0 3 0,0-3 0,0-4 0,0-6 0,0-5 0,0-4 0,-2-4 0,-1-4 0,-2-3 0,-3-2 0,-1-1 0,-4 0 0,-6 0 0,-6 0 0,-5 0 0,-2 0 0,1 0 0,0 0 0,3 0 0,4 0 0,1 0 0,6 0 0,6 0 0,9 0 0,22 0 0,5 0 0,15 0 0,3 0 0,5 0 0,4-1 0,9-5 0,16-7 0,19-6 0,-43 10 0,1 0 0,-2 3 0,-2 2 0,31 1 0,-26 3 0,-20 0 0,-15 0 0,-7-1 0,-3-1 0,-3 0 0,-1-1 0,-3 0 0,-16 1 0,10 1 0,-12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6:08:51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1 469 24575,'0'-37'0,"0"2"0,0-2 0,0 10 0,0 10 0,0 6 0,0 3 0,0 0 0,0-2 0,0 0 0,0 2 0,0 0 0,0 2 0,0-2 0,0 1 0,0 1 0,0-1 0,0 0 0,2-1 0,2-4 0,2 0 0,5-3 0,3-3 0,2-1 0,2-2 0,0 0 0,0 6 0,-1 0 0,-1 3 0,-1 2 0,0 1 0,0 2 0,3 3 0,-1 2 0,3 1 0,1 1 0,3-2 0,5-1 0,2 0 0,3 0 0,0 3 0,-4 0 0,-3 0 0,-5 3 0,-7 2 0,-7 4 0,-5 3 0,-3 1 0,0 2 0,2-1 0,0 1 0,1 0 0,-1 0 0,-2 4 0,0 2 0,0 7 0,0 2 0,0 5 0,0 3 0,-1-3 0,-4 1 0,-5 2 0,-6 5 0,-2 4 0,0 2 0,1-2 0,2-4 0,1-9 0,1-4 0,-1-2 0,-5 2 0,-3 10 0,-6 3 0,0 3 0,1-6 0,2-9 0,3-5 0,5-8 0,3-4 0,5-3 0,2-2 0,-1-2 0,1 1 0,-1-1 0,2-1 0,3-1 0,5-2 0,4-3 0,7-4 0,22-5 0,18-2 0,15 1 0,6 2 0,-8 4 0,-9 1 0,-11 3 0,-12 0 0,-10 0 0,-4 0 0,-4 0 0,-3 0 0,-2 0 0,-5 0 0,-2 0 0,-4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6:07:3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24575,'0'46'0,"0"11"0,0 19 0,0 8 0,0-1 0,0-9 0,0-12 0,0-12 0,2-11 0,1-4 0,2-7 0,0-1 0,-1 3 0,1 2 0,-2 2 0,1 0 0,-1-3 0,-1-6 0,0-3 0,-2-6 0,0-4 0,1-3 0,1-3 0,0 0 0,2-1 0,-3 1 0,3 1 0,-1 1 0,-1 0 0,0 0 0,0 0 0,1 2 0,-1 2 0,1 7 0,0 1 0,1 0 0,1-5 0,0-5 0,3-3 0,1-4 0,3-1 0,3-2 0,1 0 0,7 0 0,5 0 0,8 0 0,5 0 0,5 0 0,0 0 0,-2 0 0,0 0 0,0 0 0,4 0 0,0 0 0,1 0 0,-4 0 0,-1 0 0,1 0 0,-2 0 0,3 0 0,4 0 0,4 0 0,12 0 0,12 0 0,11 0 0,-38 0 0,1 0 0,0 0 0,-2 0 0,42 0 0,-16 0 0,-15 0 0,-4 0 0,5 0 0,6 0 0,1-2 0,-4-3 0,-5-1 0,-2-2 0,5 0 0,9 1 0,-1 1 0,-4 0 0,-12 2 0,-12 1 0,-12 1 0,-4 0 0,0 0 0,0-1 0,1 1 0,-1 2 0,-2 0 0,-1 0 0,1 0 0,1 0 0,0 0 0,-2 0 0,-3 0 0,-3 0 0,0 0 0,-3 0 0,0 0 0,3 0 0,6 0 0,7 0 0,0 0 0,-5 0 0,-6 0 0,-4 0 0,-5-1 0,-4-2 0,-4-3 0,-1-4 0,1-3 0,0-5 0,-2-9 0,-1-4 0,0-7 0,0-1 0,-2 2 0,-3 1 0,-4 4 0,0 3 0,1-1 0,0-2 0,1-4 0,0-7 0,2-4 0,0-5 0,2-7 0,0-3 0,-2-3 0,2 4 0,0 12 0,0 12 0,3 12 0,0 10 0,0 4 0,-2 2 0,0 0 0,-1 2 0,0 1 0,-2 2 0,-2-1 0,-4 2 0,-8 0 0,-8 2 0,-11 1 0,-10 0 0,-7 0 0,-7 0 0,2 0 0,0 0 0,-4 3 0,-13 0 0,-19 4 0,41-3 0,-1-1 0,-1 0 0,1 0 0,-43 4 0,16-1 0,20 0 0,6 1 0,5-1 0,0 0 0,-4 0 0,-5-3 0,-5-1 0,-9-2 0,-9 4 0,-12 0 0,41-2 0,-3 0 0,-2-1 0,-2 1 0,-2-1 0,0 0 0,2 0 0,1 1 0,4 0 0,2 1 0,-41 6 0,15-2 0,14 1 0,11-2 0,4 0 0,3-1 0,3-2 0,5-1 0,2-2 0,2 0 0,2 0 0,1 0 0,4 0 0,4 0 0,4 0 0,7 0 0,3 0 0,5 0 0,8 0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32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1 24575,'-34'0'0,"-13"0"0,-11 0 0,0 0 0,13 0 0,20 0 0,9 0 0,3 2 0,0 5 0,-6 4 0,0 5 0,2 2 0,3-1 0,6-3 0,9-3 0,15 3 0,21 7 0,25 10 0,16 5 0,-2-2 0,-13-9 0,-20-10 0,-18-8 0,-8-5 0,-8 0 0,-3 1 0,-3 2 0,-3 6 0,0 4 0,0 5 0,-2 3 0,-2-2 0,-3-2 0,-1-6 0,1-3 0,0-3 0,-2 0 0,-2 5 0,-2 0 0,0 0 0,2-3 0,3-2 0,2-2 0,1-3 0,-1 2 0,-7 1 0,-7 3 0,-7-1 0,0-1 0,3-4 0,6-2 0,9 0 0,3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6:07:34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6:09:09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24575,'0'32'0,"0"10"0,0 15 0,0 4 0,0-11 0,0-6 0,0-12 0,0-5 0,2-1 0,5 0 0,3 7 0,5 2 0,0-1 0,-2-3 0,1-5 0,-1-1 0,-1-1 0,2 0 0,1 0 0,2 2 0,2 0 0,-1 0 0,1-3 0,-1-2 0,3-4 0,5-1 0,7 1 0,6 2 0,1-1 0,-3-2 0,-3-7 0,-4-2 0,-2-2 0,-5-2 0,-2-1 0,-4-2 0,0 0 0,1 0 0,-1 0 0,6 0 0,1 0 0,0 0 0,0 0 0,-8 0 0,-3 0 0,-4-4 0,-4-1 0,-1-2 0,3 1 0,3 2 0,4 0 0,3-1 0,1-1 0,-2 0 0,-2 0 0,-3 1 0,-4 0 0,-2 1 0,0-2 0,1 2 0,2 2 0,1 0 0,0 1 0,-3-3 0,-2 0 0,-4-3 0,0-1 0,0-3 0,-2-2 0,-7-1 0,-9-1 0,-11 0 0,-5 2 0,-1 0 0,-1 3 0,5-1 0,5 2 0,6 3 0,7 3 0,3 2 0,3 1 0,-1 0 0,4 1 0,8 6 0,14 8 0,11 8 0,4 3 0,-1-2 0,-3-7 0,-2-9 0,-3-5 0,-4-3 0,-1 2 0,-4 2 0,-2 2 0,-4 4 0,-5 1 0,0 0 0,-2 0 0,2-3 0,2-2 0,-3-3 0,-2 0 0,-5 0 0,-4 6 0,-3 4 0,-3 3 0,0 2 0,0-1 0,1 1 0,2-1 0,0 1 0,2-3 0,1 0 0,3-3 0,0 0 0,-1-1 0,2-1 0,0 0 0,2-1 0,1-1 0,1-1 0,0-1 0,0 1 0,0-3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0:24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53 24575,'0'37'0,"0"18"0,0 25 0,0 18 0,0-2 0,0-13 0,0-23 0,0-20 0,0-12 0,0-7 0,0-3 0,0 3 0,0 3 0,0 3 0,0 1 0,0-2 0,0 0 0,0-1 0,0-3 0,0-2 0,0-4 0,2-4 0,1-5 0,2-6 0,2-3 0,2-2 0,3-1 0,3-2 0,2-4 0,7-1 0,15-1 0,34 3 0,-17 6 0,6 2 0,15 0 0,4 1 0,10 1 0,1 0 0,2 0 0,-1 0 0,-8 0 0,-2 0 0,-9 0 0,-4 0 0,-12 0 0,-3 0 0,34 0 0,-19 0 0,-14-2 0,-6-1 0,-2-4 0,8 1 0,10 2 0,7 1 0,2 3 0,-2 0 0,1 0 0,0 0 0,4 0 0,5 0 0,8 0 0,-41 0 0,2 0 0,7 0 0,1 0 0,3 0 0,0 0 0,0 0 0,-2 0 0,-3 0 0,-3 0 0,45 0 0,-6 0 0,-1 0 0,6 0 0,-8 0 0,-7 0 0,-14 0 0,-14 0 0,-8 0 0,-8 0 0,0 0 0,0 0 0,10 0 0,9 0 0,9 0 0,9 0 0,-2 0 0,-9 0 0,-10 0 0,-11 0 0,-8 0 0,-6 0 0,-1 0 0,1 0 0,3 0 0,7 0 0,0 0 0,3 0 0,-1 0 0,-1 0 0,-7 0 0,-8 0 0,-12-2 0,-8-3 0,-5-9 0,-6-7 0,-4-10 0,-4-2 0,-4-1 0,3 3 0,0 3 0,1 1 0,0 0 0,2-2 0,1-2 0,2-4 0,0-5 0,0-2 0,0 1 0,1 0 0,1 5 0,-1-2 0,3-1 0,-1 1 0,1 4 0,-1 12 0,0 7 0,2 5 0,-1 4 0,-3 2 0,-1 2 0,-3 2 0,-3 0 0,-8 0 0,-10 0 0,-11 0 0,-8 0 0,-9 0 0,-9 0 0,-6 0 0,-9 0 0,-1 0 0,0 0 0,5 0 0,10 0 0,8 0 0,9 0 0,4 0 0,-2 0 0,-4 0 0,-8 0 0,-8 0 0,-4 0 0,-1 2 0,1 1 0,1 2 0,-6 1 0,-3 1 0,-2-1 0,5-2 0,5 2 0,4-3 0,1 1 0,0-2 0,3-2 0,-1 0 0,1 0 0,-3 0 0,1 0 0,4 0 0,6 0 0,3 0 0,3 0 0,0 0 0,-3 0 0,-2 0 0,-4 0 0,-4 0 0,-2 0 0,-3 0 0,-8 0 0,-2 0 0,0 0 0,4 0 0,13 0 0,6 0 0,3-2 0,6-3 0,-4-1 0,-1-1 0,-4 2 0,-3-2 0,0 1 0,-1 0 0,0-3 0,-4 0 0,3-1 0,2 1 0,8 2 0,11 4 0,4 1 0,7 2 0,2 0 0,3 0 0,2 0 0,2-2 0,3-1 0,0 1 0,1 0 0,-1 2 0,1 0 0,-1 0 0,1 0 0,2 0 0,3-2 0,4 0 0,1-2 0,6 0 0,-1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0:3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24575,'0'17'0,"0"-4"0,0-4 0,0-2 0,0 1 0,0 0 0,0 2 0,0 0 0,1 3 0,1 1 0,2 4 0,1 3 0,1 0 0,-1 0 0,-1-4 0,2 8 0,3 6 0,3 4 0,0 0 0,-2-11 0,-2-10 0,-1-8 0,0-4 0,1-2 0,-1 0 0,2 0 0,0-3 0,4-6 0,4-10 0,3-7 0,5-5 0,10-2 0,27-11 0,-14 15 0,6-1 0,11-5 0,3-2 0,8-5 0,0 1 0,-6 3 0,-4 1 0,-12 6 0,-3 3 0,24-14 0,-31 18 0,-18 13 0,-11 5 0,-5 4 0,-6 2 0,-1 0 0,-3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0:39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1:0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50 334 24575,'-4'21'0,"1"28"0,3 7 0,0 9 0,0 18 0,0 4 0,0 10 0,0 0 0,0-6 0,0-4 0,0-26 0,0-6 0,0 17 0,0-31 0,1-23 0,2-10 0,0-5 0,4-7 0,1-2 0,4-4 0,2-2 0,5 1 0,2-1 0,3 5 0,3 2 0,4 1 0,25 1 0,41 1 0,-26 1 0,6 0 0,16 1 0,5 0-184,-27 0 0,2 0 0,0 0 184,-1 0 0,-1 0 0,1 0 0,1 1 0,0-1 0,0-1 0,-3 1 0,-1-1 0,0 0 0,29-3 0,-1 0 0,-4 0 0,-2 0 0,-8 0 0,-4 1 0,-5 0 0,-3 2 0,-8 1 0,-2 0 0,-5 0 0,-1 0 0,-5 0 0,0 0 0,0 0 0,0 0 552,49 0-552,-1 1 0,-48 0 0,0 1 0,0 1 0,1 0 0,0 1 0,0 1 0,44 4 0,-10-1 0,-12-2 0,-12-1 0,-8-3 0,-9-1 0,-5-1 0,-8 0 0,-7 0 0,-8-2 0,-7-1 0,-5-2 0,-4-3 0,-4-7 0,-1-6 0,-3-11 0,-2-15 0,3-32 0,3 20 0,2-5 0,1-15 0,2-5 0,6-12 0,3-1 0,2 1 0,2 2 0,2 12 0,2 4 0,-3 17 0,-1 6 0,3-13 0,-10 35 0,-9 24 0,-5 14 0,-6 9 0,-5 5 0,-5-1 0,-4 1 0,-1 1 0,-3-1 0,-1 1 0,-3-2 0,1-4 0,-3-4 0,-7-4 0,-17 4 0,-30 4 0,33-5 0,-4 1 0,-7 2 0,-3-1 0,-1-2 0,-1-1 0,5-2 0,1-1 0,6-3 0,1-1 0,5-1 0,3 0 0,-45 0 0,3 0 0,2 0 0,2 0 0,2 0 0,3 0 0,-1 0 0,1 0 0,2 0 0,0 0 0,5 0 0,-3 0 0,-7 0 0,-7 0 0,44 0 0,0 0 0,-1 0 0,1 0 0,1 0 0,1 0 0,-46 0 0,12 0 0,5 0 0,8 0 0,7 0 0,5 0 0,9 0 0,2 0 0,3 0 0,0 0 0,3 0 0,8 0 0,7 0 0,9 0 0,5 0 0,0 0 0,2 0 0,-1 0 0,-1 0 0,-2 0 0,-4 2 0,0 2 0,-1 1 0,2-1 0,1-2 0,0-2 0,2 0 0,2 0 0,1 0 0,2 1 0,12 1 0,5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17:32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24575,'21'0'0,"0"0"0,2 0 0,1 0 0,4 0 0,-2 0 0,0 0 0,-2 0 0,-3 0 0,0 0 0,-4 0 0,0 0 0,3 0 0,0 0 0,1 0 0,0 0 0,-3 0 0,0 0 0,-1-2 0,1 0 0,-1-1 0,1 1 0,3 2 0,0 0 0,2 0 0,1 0 0,1 0 0,4 0 0,0 0 0,3 0 0,2 0 0,7 0 0,4 0 0,3 0 0,0 0 0,-8 0 0,-3 0 0,-7 0 0,-3 0 0,-3 0 0,-3 0 0,-2 0 0,-5 0 0,-1 0 0,-3 2 0,0 0 0,1 2 0,4 2 0,6 0 0,8 3 0,5-1 0,3 0 0,-1-3 0,-2-2 0,-1 1 0,-2-1 0,1 0 0,-2-1 0,0-2 0,-2 3 0,1 0 0,1-1 0,-3 1 0,-1-3 0,-2 0 0,-2 0 0,-3 0 0,-5 0 0,-3 0 0,-3 0 0,1 0 0,-1 0 0,1 0 0,-3-2 0,-2 0 0,-4-2 0,0 1 0,-1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17:36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24575,'22'0'0,"12"0"0,14 0 0,20 0 0,13 0 0,0 3 0,-2 0 0,-12 0 0,-12 1 0,-6-1 0,-12 0 0,-7-1 0,-6-2 0,-4 0 0,-2 0 0,-1 0 0,1 0 0,-1 0 0,-2 0 0,0 0 0,1 0 0,6 0 0,8 0 0,3 0 0,5 0 0,-1 0 0,0 0 0,-1 0 0,-2 0 0,0 0 0,-1 0 0,1 0 0,-3 0 0,-2 0 0,-5 0 0,-4 0 0,0 0 0,-3 0 0,0 0 0,1 0 0,-1 0 0,-1 2 0,-1 0 0,0 0 0,0 0 0,2-2 0,1 0 0,0 0 0,-1 0 0,2 0 0,3 0 0,4 0 0,3 0 0,0 0 0,-1 0 0,0 0 0,-3 0 0,2 0 0,-3 0 0,0 0 0,-1 0 0,1 0 0,0 0 0,-3 0 0,-1 0 0,-2 0 0,-3 1 0,-3 1 0,-1 2 0,-3 0 0,0-2 0,-3 0 0,-2-2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17:4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24575,'2'15'0,"3"-1"0,3-1 0,4-1 0,0-2 0,0-4 0,-4-4 0,-2 0 0,-2 2 0,0 4 0,0 1 0,0 0 0,1 3 0,3 0 0,3 4 0,5 4 0,0 1 0,0 0 0,0 0 0,-2 0 0,1 0 0,-2 0 0,-1-2 0,-1-3 0,-2-5 0,-1-4 0,-1-5 0,-1-1 0,1-1 0,-1-2 0,3-5 0,1-4 0,3-6 0,3-4 0,1-3 0,2 0 0,-3-1 0,0 2 0,5-2 0,6-2 0,13-4 0,10-4 0,7-3 0,3 2 0,-2 2 0,-6 8 0,-11 7 0,-11 6 0,-7 7 0,-6 1 0,-1 3 0,-2 1 0,-2 1 0,-1 0 0,-5 0 0,-2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17:43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24575,'0'21'0,"3"11"0,7 6 0,10 7 0,5-5 0,0-6 0,-6-8 0,-7-6 0,-4-6 0,-3-2 0,-2-4 0,-1-1 0,1-1 0,0 0 0,0-2 0,0-1 0,1 2 0,2-3 0,0 2 0,1-2 0,-1 0 0,1 0 0,1-2 0,1-3 0,3-5 0,4-5 0,1-7 0,7-2 0,8-1 0,7-1 0,13 1 0,7-3 0,3-2 0,6 0 0,-4 1 0,-4 3 0,-7 2 0,-10 2 0,-11 5 0,-4 2 0,-4 4 0,-3 2 0,-2 0 0,-4 2 0,-2-1 0,-3 1 0,-5 3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36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34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24575,'48'0'0,"12"0"0,-12 0 0,5 0 0,10 0 0,3 0 0,11 0 0,2 0 0,7 0 0,0 0 0,2 0 0,-1 0 0,1 0 0,-1 0 0,-7 0 0,-2 0 0,-3 0 0,-3 0 0,-8 0 0,-1 0 0,-3 0 0,0 0 0,3 0 0,0 0 0,4 0 0,0 0 0,-1 0 0,0 0 0,-2 0 0,-2 0 0,-7 0 0,-2 0 0,34 0 0,-16 0 0,-7 2 0,1 4 0,10 4 0,8 6 0,1 2 0,-5-4 0,-13-2 0,-5 0 0,-2 3 0,-1 3 0,-2 0 0,-10-4 0,-14-3 0,-6-2 0,-9-1 0,-6-2 0,-4-2 0,-5-1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1:3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303 165 24575,'0'43'0,"0"8"0,0 14 0,0 6 0,0 4 0,0-1 0,0-9 0,0-10 0,0-11 0,0-9 0,0-4 0,0 0 0,2-1 0,3 3 0,3 2 0,1 2 0,-1 2 0,-1-1 0,0-2 0,0-5 0,-2-5 0,0-3 0,-2-3 0,1-4 0,0-5 0,0-3 0,-1-2 0,0-2 0,1-1 0,1-1 0,1-2 0,1 0 0,1 0 0,2 0 0,4 0 0,1 0 0,3-4 0,5-5 0,8-4 0,13-3 0,20 4 0,16 3 0,18-1 0,-46 5 0,0 2 0,46-4 0,-11 2 0,-17 0 0,-15-1 0,-6-2 0,1 2 0,-1 0 0,6 0 0,-3 0 0,-3 1 0,3 2 0,1-3 0,13 0 0,10-2 0,4 2 0,-1 0 0,-8 3 0,-5 0 0,-4-2 0,0 1 0,-1 1 0,0 0 0,-1 3 0,-4 0 0,-4 0 0,0 0 0,0 0 0,5 0 0,0 0 0,3 0 0,2 0 0,1 0 0,0 0 0,-7 2 0,-9 1 0,-5 0 0,-5 1 0,4-1 0,4 0 0,0-1 0,0 1 0,-8 0 0,-7 0 0,-3-1 0,-2-2 0,-1 0 0,-1 1 0,-2 1 0,-1 0 0,-3 2 0,1 0 0,-2-2 0,-2-2 0,-5-10 0,-4-9 0,-4-11 0,-1-12 0,-2-10 0,-1-14 0,-1-32 0,2 37 0,1-4 0,0-8 0,1-2 0,0-3 0,0 2 0,0 13 0,0 5 0,0-30 0,0 38 0,0 26 0,-1 10 0,-5 8 0,-7 3 0,-12 3 0,-9 0 0,-8 0 0,-5 0 0,-7 0 0,-9 0 0,-21 0 0,32 0 0,-2 1 0,-7 1 0,-3 0 0,-6 1 0,0 2 0,-4 1 0,0 2 0,-1 1 0,-1 0 0,-1 1 0,1 0 0,2-1 0,1-2 0,9 0 0,1-2 0,8 1 0,3-1 0,-33 5 0,11 3 0,0 0 0,-5 0 0,-11-2 0,38-5 0,-3-1 0,-3 2 0,-1-1 0,-1-1 0,0 0 0,2 2 0,0-1 0,6-2 0,1 0 0,-47 3 0,6-1 0,3-2 0,1-1 0,4 0 0,1 1 0,4-1 0,1 0 0,7-3 0,7 0 0,12 0 0,14 0 0,9 0 0,9 0 0,2 0 0,2 0 0,1 0 0,1 0 0,3 0 0,1 0 0,12 0 0,5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1:59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24575,'0'19'0,"0"6"0,0 14 0,0 14 0,0 7 0,0 22 0,0-1 0,0-6 0,0-11 0,0-20 0,0-1 0,0 5 0,0 1 0,0-3 0,0-7 0,0-10 0,0-5 0,0-6 0,0-1 0,0-2 0,0-1 0,0-2 0,0-1 0,0 2 0,0 3 0,0 4 0,0-1 0,2 1 0,2-5 0,-2-3 0,1-2 0,-3-3 0,3-2 0,3-1 0,5-3 0,1-1 0,0 0 0,2 0 0,1 0 0,3-1 0,4-4 0,12 0 0,20 2 0,23 1 0,23 2 0,12 0 0,7 0 0,-60 0 0,1 0 0,-1 0 0,2 0 0,56 0 0,-5 0 0,-14 0 0,-8 0 0,-8 0 0,-4 0 0,4 0 0,4 0 0,-3 0 0,1 0 0,-7 0 0,-8 0 0,-6 0 0,-7 0 0,-4 3 0,-1 1 0,2 2 0,-2 0 0,1-1 0,-2-2 0,-2 1 0,-1-1 0,-1 0 0,4-1 0,3-2 0,5 0 0,9 0 0,5 0 0,10 0 0,0 0 0,0 0 0,-5 0 0,-9 0 0,0 0 0,2 0 0,5 0 0,8 0 0,5 0 0,-2 0 0,-3-2 0,-5 0 0,-9-2 0,-5 2 0,-12 1 0,-5 0 0,-8-2 0,1 0 0,4 0 0,2 3 0,1 0 0,-3-2 0,-2 1 0,1-4 0,1 0 0,8 1 0,6-2 0,0 1 0,-5 0 0,-8 2 0,-5 0 0,-7 3 0,-5 0 0,-4 0 0,-2 0 0,-1 0 0,-1 0 0,2 0 0,-2 0 0,1 0 0,3 0 0,6 0 0,6 0 0,2 0 0,-3 0 0,-1 0 0,-5 0 0,-2 0 0,-4 0 0,-4 0 0,-1 0 0,-5 0 0,-1 0 0,-3-1 0,-3 0 0,-2-2 0,0-1 0,-1-1 0,0-5 0,-2-5 0,0-5 0,-1-9 0,0-5 0,0-12 0,4-16 0,4-19 0,0 33 0,3-2 0,0-1 0,1 1 0,-2 3 0,1 1 0,3-29 0,-8 19 0,-4 15 0,-2 9 0,0 11 0,-2 6 0,0 7 0,-2 4 0,-2 1 0,-2 3 0,-4 0 0,-6 0 0,-5 0 0,-12 1 0,-7 4 0,-6 2 0,-5 1 0,1-4 0,-4-2 0,-20-1 0,-34-1 0,39 0 0,-6 0 0,-13 0 0,-1 0 0,-2 0 0,0 0 0,3 0 0,-1 0 0,10 0 0,3-1 0,5-1 0,2 0 0,3-1 0,3-2 0,-53-4 0,8 1 0,7-1 0,-7 4 0,-6 1 0,52 3 0,-1-1 0,-3 0 0,-1 1 0,-4-1 0,-1 0 0,-3-2 0,-1 0 0,2 1 0,-1-1 0,2 0 0,1 1 0,4-1 0,1 0 0,2 1 0,3 0 0,-54-5 0,18 2 0,9-3 0,2 0 0,6 1 0,-4 1 0,4 1 0,8 2 0,1 1 0,10 1 0,1-1 0,-7-3 0,-4 1 0,-8 1 0,-4 2 0,3-1 0,1 0 0,6 0 0,8-1 0,7 1 0,8 1 0,9-1 0,6 2 0,3 1 0,2 0 0,-1 2 0,1 2 0,5 0 0,4 1 0,3-3 0,4-1 0,4-1 0,4-2 0,2 0 0,1 0 0,0 1 0,5-1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5:52:2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1542 11 24575,'-25'0'0,"-12"0"0,-8-3 0,-3 0 0,1 1 0,2 0 0,-9 2 0,-13 0 0,-15 0 0,-7 0 0,3 1 0,6 3 0,17 1 0,9 2 0,14 1 0,9-1 0,10 3 0,9 1 0,3 2 0,1 2 0,-1-1 0,0 2 0,0 0 0,-3 5 0,-3 14 0,-9 22 0,-13 22 0,12-29 0,-2 2 0,0 1 0,-3 1 0,2-2 0,0-1 0,3-7 0,2-1 0,-10 18 0,13-18 0,12-13 0,3-1 0,0 3 0,-5 8 0,-3 10 0,-5 18 0,6-27 0,1 3 0,-3 3 0,-1 3 0,0 0 0,1 0 0,1-2 0,1-2 0,-5 37 0,8-9 0,3-7 0,5-10 0,1-9 0,0-9 0,0-4 0,0 3 0,0 11 0,0 8 0,0 8 0,0 7 0,0 4 0,0 3 0,0 2 0,0-14 0,0-15 0,0-18 0,0-9 0,0 22 0,0-6 0,0 5 0,0 26 0,0 9 0,0-12 0,1 4 0,-2 2-344,0 6 1,0 1 0,-1 0 343,0-1 0,1-2 0,-1-1 0,0-8 0,-1-3 0,2-1 0,-2 20 0,1-5 0,2-10 0,0-3 0,0-4 0,0-1 0,0-8 0,0-2 0,0-8 0,0-2 0,0 31 1030,0-11-1030,0-3 0,0 2 0,0 4 0,0 1 0,0 2 0,0-2 0,0-3 0,0-4 0,0-4 0,0 2 0,0-1 0,0-1 0,0-5 0,0-8 0,0-1 0,4 2 0,8 1 0,2 2 0,5-3 0,4-7 0,1-5 0,7-8 0,2-5 0,2-9 0,6-2 0,2-4 0,4-1 0,-2-2 0,2 1 0,-1 1 0,4 1 0,5 0 0,0 1 0,1 2 0,-5 1 0,-3 0 0,-2 1 0,1-2 0,-1 0 0,-3 0 0,-4-3 0,-7 0 0,-6-1 0,-4-1 0,2 0 0,8 0 0,16-2 0,16 0 0,18 0 0,8 3 0,-4-1 0,-10 3 0,-19 1 0,-11-5 0,-14 2 0,-2-3 0,28 0 0,29 0 0,-24 0 0,7-1 0,15-1 0,4 0 0,6 0 0,1-1 0,6 0 0,2-1 0,0 0 0,0 1 0,0-1 0,-3 1 0,-2-3 0,-1 1 0,-7 0 0,-2 0 0,-12-1 0,-3-1 0,-11 1 0,-3 0 0,-6 1 0,-1-1 0,48-7 0,-4 1 0,-2 1 0,-2-4 0,-4 1 0,-3-1 0,-6 2 0,-8 2 0,-3-1 0,-1 0 0,0-2 0,-9 1 0,-3 0 0,-6-1 0,-6 2 0,3-1 0,1 0 0,7 1 0,11-1 0,-1 0 0,-1 1 0,-9 5 0,-8 0 0,-7 2 0,-2 4 0,-5-1 0,-2 2 0,-2-2 0,-3 0 0,1-1 0,-1-1 0,-3 1 0,0 0 0,-4 3 0,-1 0 0,1 0 0,-1 0 0,5 0 0,-1 0 0,1 0 0,0 0 0,9 0 0,15-1 0,12-2 0,11-2 0,1-3 0,2 2 0,4 0 0,-2 4 0,3 1 0,-3 0 0,-5-5 0,-2 0 0,-8-1 0,-5 3 0,-3-1 0,-1-1 0,5 0 0,7-1 0,1-1 0,8-1 0,15-1 0,14-1 0,-40 5 0,2 0 0,7-1 0,3 0 0,2-1 0,2-1 0,4 2 0,1 0 0,-1 0 0,1 0 0,0-1 0,2 0 0,3 0 0,2 1 0,1 0 0,1 1 0,3 0 0,0 1 0,-2 3 0,-3 1 0,-7 1 0,-4 0 0,-8 0 0,-4 0 0,-9 0 0,-3 0 0,42 2 0,-11 5 0,3 8 0,8 6 0,-46-8 0,2 1 0,3 1 0,1 1 0,0 0 0,1 0 0,-1-1 0,2 1 0,-4-2 0,1-1 0,39 10 0,-20-3 0,-21-5 0,-18-6 0,-14-3 0,-6-4 0,-4 0 0,-3 0 0,0 1 0,-2 2 0,-4 0 0,-3-2 0,-5-1 0,-4-4 0,0 0 0,-3-1 0,1-3 0,-4-3 0,0-3 0,-1-4 0,-2-3 0,0 1 0,1 1 0,3 1 0,3 2 0,0-2 0,0-1 0,-3-2 0,-2-1 0,1-1 0,2 3 0,-1 1 0,5 9 0,1 3 0,4 11 0,7 9 0,8 8 0,7 6 0,1-2 0,0-4 0,-2-5 0,-1-3 0,1 1 0,1 1 0,0 4 0,3 2 0,-2 1 0,-5-4 0,-4-2 0,-5-6 0,-3-2 0,-1-1 0,-1-2 0,-3 0 0,-7 0 0,-6-1 0,-4 0 0,-5-2 0,-3-2 0,-2-1 0,-3-1 0,-1 0 0,3-3 0,5-2 0,1-3 0,2 0 0,3 4 0,2 2 0,5 0 0,2 1 0,1-2 0,1 1 0,-2 2 0,-1 0 0,5 0 0,-1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0:09:57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183 236 24575,'23'0'0,"6"0"0,6 2 0,6 3 0,3 3 0,7 0 0,41-2 0,-20-4 0,6-2 0,16-2 0,3-3-171,-23-1 0,1-1 0,0-1 171,-5-1 0,0 0 0,-3-1 0,18-6 0,-5 1 0,-13 4 0,-5 1 0,24 0 0,-26 4 0,-4 2 0,-5 2 0,-3 2 513,-2 0-513,-5 0 0,-1 0 0,0 0 0,8 0 0,11 0 0,5 0 0,1 0 0,-8 0 0,-11 0 0,-11 0 0,-7 0 0,-8 0 0,-2 2 0,-1 2 0,1 2 0,-3 3 0,-1-3 0,1-2 0,30-2 0,13-1 0,11-2 0,-7 1 0,6 0 0,2 0-376,18 0 0,4 0 0,0 0 376,6 0 0,0 0 0,-1 0 0,-9 0 0,-2 0 0,-1 0 0,-3 1 0,-1-1 0,-2-1-58,-9 0 1,-1 0 0,-1-1 57,25-2 0,-2-1 0,-6-3 0,-3-1 0,-10 1 0,-4-1 0,-9 1 0,-3 1 0,35-3 1118,-24 4-1118,-16 1 182,-9 2-182,2 1 0,8 2 0,8-2 0,5-2 0,-4 1 0,-4 0 0,3 2 0,15 1 0,20 0 0,-42 0 0,1-1 0,1 0 0,-1-1 0,45-5 0,-11-1 0,-9-2 0,-9 2 0,-9 0 0,-12 1 0,-12 3 0,-10 1 0,-7 3 0,-3 0 0,-3 0 0,-1-2 0,-2-1 0,0 1 0,2 0 0,2 2 0,4 0 0,1 0 0,4 0 0,0 0 0,1 3 0,-1 4 0,-3 3 0,-3 3 0,-4 0 0,-4 2 0,2 3 0,2 7 0,4 9 0,3 11 0,2 9 0,1 6 0,0 1 0,0 1 0,-3 4 0,-3 1 0,-5-3 0,-5-2 0,-4-7 0,-2-5 0,-2-3 0,0 0 0,0 5 0,0 5 0,0 7 0,0 11 0,0 22 0,0-38 0,0 2 0,0 8 0,-1 1 0,-1 3 0,0 0 0,-2-3 0,0-2 0,0-8 0,-1-2 0,1-6 0,0-3 0,-2 30 0,2-16 0,1-12 0,0-12 0,0-6 0,-1-2 0,-1 0 0,-1 2 0,-2 8 0,-1 9 0,-3 11 0,-1 0 0,1-6 0,1-10 0,0-13 0,1-7 0,1-4 0,-1-2 0,0-2 0,1-2 0,-1-1 0,2-2 0,2 0 0,0-2 0,2-2 0,-1 1 0,-1 1 0,0 1 0,1 3 0,-1-1 0,-1 0 0,0 0 0,-3-1 0,-5-3 0,-8-3 0,-9-3 0,-7-3 0,-8 0 0,-4 0 0,-2 0 0,-4 0 0,1 3 0,3 2 0,4 3 0,6 2 0,-2 0 0,-10 1 0,-20 2 0,-18 2 0,40-7 0,-3 1 0,-5 0 0,-2 0 0,-1 0 0,-1 0 0,-3 0 0,0-1 0,-4 0 0,-1 0 0,-1-1 0,-1-1 0,1 0 0,1-1 0,2 1 0,2 0 0,6 0 0,3 1 0,4 0 0,2 1 0,2-1 0,1 1 0,0-1 0,1 0 0,0 0 0,0-1 0,-1 1 0,1-1 0,-49 4 0,7-1 0,9-3 0,11-3 0,9-1 0,3-2 0,-9 0 0,-17 0 0,33 0 0,-2 0 0,-9 1 0,-1 1 0,-8 1 0,-1 2 0,-9 1 0,-1 1 0,-4 2 0,0 0 0,-2 0 0,1 1 0,5 0 0,2 0 0,10-2 0,1-1 0,8-1 0,3-1 0,6-2 0,3 0 0,-46-3 0,4 0 0,4 0 0,2 0 0,5 0 0,-6-4 0,-10 0 0,40 0 0,-1 0 0,-7 0 0,-2 0 0,-2 0 0,0-1 0,1 1 0,2 0 0,6 1 0,2 0 0,-39-3 0,21 3 0,11-1 0,10-2 0,6-2 0,7-4 0,5 0 0,4 1 0,0 1 0,2 1 0,3 2 0,2 1 0,2 2 0,4 1 0,0-1 0,6 2 0,3-2 0,3-1 0,3-4 0,3-11 0,1-16 0,2-15 0,0-12 0,0-5 0,0-1 0,0-9 0,0-17 0,0 35 0,0-3 0,0-8 0,0-1 0,0 0 0,0 2 0,0 9 0,0 4 0,0-24 0,0 30 0,0 19 0,0 9 0,0 4 0,0 1 0,-2-4 0,-2-7 0,-4-11 0,-3-11 0,0-1 0,-1-4 0,4 3 0,2-4 0,4-13 0,2-7 0,0-3 0,0 6 0,0 9 0,0-3 0,0-9 0,0-16 0,0 43 0,0-1 0,0-43 0,0 16 0,0 18 0,0 11 0,0 4 0,0 3 0,0 4 0,0 8 0,0 6 0,0 6 0,0 3 0,0 0 0,0-3 0,0-3 0,2 0 0,2 0 0,0 4 0,4 1 0,0 0 0,1 3 0,1 2 0,-1 1 0,0 1 0,0-2 0,0-1 0,0 1 0,-2 0 0,0 4 0,0 1 0,-2 8 0,-1 8 0,-2-3 0,-2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0:07:50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24575,'32'0'0,"20"0"0,1 0 0,9 0 0,25 0 0,8 0 0,-16 0 0,3 0 0,4 0 0,-12 0 0,3 0 0,2 0 0,0 0-583,4 1 0,2-1 0,1 0 0,-1-1 583,2 1 0,0-1 0,0-1 0,-2 1 0,-3-1 0,-1-1 0,-2 1 0,-1-1 95,14-1 1,-4 0 0,-4 1-96,13-3 0,-8 2 0,-24 1 0,-6 2 0,15 1 0,-22 0 0,-8 0 1750,-1 0-1750,1 0 295,-6 0-295,-4 0 0,-7 0 0,-6 0 0,0 0 0,-6 1 0,-2 2 0,-3 3 0,-6-3 0,-1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0:08:01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24575,'49'0'0,"-1"0"0,9 0 0,27 0 0,9 0 0,-16 0 0,3 0 0,0 0 0,-2 0 0,0 0 0,0 0-253,1 0 0,0 0 0,0 0 253,-6 0 0,0 0 0,-2 0 0,29 0 0,-2 0 93,1 0 1,-5 0-94,-18 0 0,-5 0 0,-9 0 0,-2 0 0,39 0 0,-19 0 0,-7 0 572,-16 0-572,-14 0 0,-11 0 0,-13 0 0,-9 0 0,-11 0 0,-7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0:10:1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1819 24575,'0'-36'0,"0"-11"0,-2-20 0,-3-6 0,-2 7 0,-1 10 0,2 16 0,1 7 0,3 2 0,-1 1 0,0-16 0,0-27 0,2 19 0,0-6 0,1-16 0,0-3 0,0-8 0,0-1 0,0 5 0,0 2 0,0 15 0,0 5 0,0-23 0,0 37 0,0 21 0,0 10 0,0 3 0,0 1 0,0-2 0,0-6 0,0-8 0,0-10 0,0-9 0,0 1 0,0 4 0,2 12 0,2 14 0,3 9 0,4 11 0,2 5 0,0 2 0,0 3 0,-1-2 0,0-2 0,-1 1 0,1-2 0,-1 1 0,2-1 0,0 0 0,4 1 0,5 0 0,7 0 0,7-2 0,11-3 0,17-3 0,16-2 0,15 0 0,5 0 0,-7 0 0,-7-2 0,-5-6 0,-5-3 0,9-3 0,6-5 0,7 0 0,-45 8 0,0 1 0,1 1 0,-1 0 0,46-6 0,-11 5 0,-18 4 0,-15 3 0,-7 3 0,-3 0 0,0 0 0,0 0 0,-1 0 0,1 0 0,-1 0 0,5 0 0,4 0 0,6 0 0,4 0 0,2 0 0,2 0 0,4 0 0,9 0 0,4 3 0,2 1 0,-4-1 0,-7 4 0,-4-1 0,-3 5 0,1 0 0,2-1 0,15 1 0,10-2 0,-44-3 0,0 0 0,3-1 0,1-1 0,-2-1 0,0 1 0,5 2 0,1 0 0,5 0 0,3 1 0,5 1 0,3 1 0,5-1 0,1-2 0,-3 0 0,-1-2 0,-5-2 0,-2 0 0,-10-1 0,-3 1 0,37 2 0,-21 0 0,-16-1 0,-12-3 0,-11 0 0,-4 0 0,-6 0 0,-1 0 0,3 0 0,-2 0 0,0 0 0,-3 0 0,-1 0 0,2 0 0,4 0 0,5 0 0,4 0 0,9 0 0,7-3 0,5-4 0,9-4 0,2-6 0,-5 0 0,-7 3 0,-15 4 0,-10 5 0,-8 3 0,-5-1 0,2 2 0,5 1 0,2 0 0,3 0 0,0 0 0,3 0 0,1 0 0,4 0 0,0 0 0,-6 0 0,-5 0 0,-6 0 0,-6 0 0,-2 0 0,-2 0 0,-1 1 0,4 2 0,2 5 0,2 4 0,-4 3 0,-2 2 0,-5 0 0,-4 3 0,-1 2 0,-2 5 0,-4 4 0,-7 3 0,-5 2 0,-6 17 0,-3 31 0,11-27 0,0 5 0,0 14 0,0 2 0,2-1 0,1-1 0,2-9 0,1-3 0,-4 34 0,5-39 0,2-22 0,0-12 0,-1-6 0,1 1 0,-1-1 0,-1 1 0,0 0 0,0 0 0,0 3 0,0 0 0,1 5 0,-3 5 0,0 9 0,-2 11 0,-3 2 0,0-2 0,-2-11 0,1-14 0,-3-11 0,-1-9 0,-1-4 0,-3-1 0,1-3 0,0 0 0,2 0 0,1 0 0,1 0 0,0 0 0,-2 0 0,-2 0 0,-1 0 0,-3 0 0,-1 0 0,-4 0 0,-4 0 0,-3 0 0,-7 3 0,-5 1 0,0 3 0,2 3 0,7-1 0,6 2 0,6 0 0,6 0 0,4-2 0,1-1 0,2 0 0,2-2 0,-2 1 0,2 1 0,-1 0 0,0 1 0,-1 0 0,-2 3 0,-1 1 0,1-1 0,-3 1 0,-1-2 0,1 0 0,0-2 0,4-1 0,-1-2 0,2-2 0,2-1 0,3-2 0,5-1 0,3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0:12:21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24575,'12'0'0,"5"0"0,0 0 0,12 0 0,25 0 0,25 0 0,-24 0 0,3 0 0,7 0 0,1 0 0,2 0 0,0 0 0,-2 0 0,-3 0 0,-5 0 0,-1 0 0,47 0 0,-12 0 0,-6 0 0,-10 0 0,-7 0 0,-7 0 0,-7-2 0,-4-1 0,-3-3 0,-6 1 0,-2 2 0,-4-2 0,-3 2 0,3 0 0,3-2 0,10 2 0,11 0 0,14 0 0,12-1 0,2-3 0,1 0 0,2 2 0,-2 0 0,4 1 0,6 1 0,0-4 0,-42 3 0,2 0 0,3 0 0,2-1 0,4 1 0,1 0 0,2 2 0,0 0 0,-4 2 0,-2 0 0,-3 0 0,-3 0 0,46 0 0,-13 0 0,-9 0 0,-5 0 0,-4 0 0,-3 0 0,-1 0 0,0 0 0,0 0 0,-2 0 0,4 0 0,-2 0 0,0 0 0,-2 0 0,-6 0 0,-3 1 0,1 1 0,11 1 0,14 1 0,13 2 0,-45-2 0,2 1 0,1 1 0,1 0 0,3 0 0,0 1 0,2-1 0,-1 0 0,-1 1 0,-1 0 0,-2 1 0,-3 0 0,44 11 0,-8 0 0,-6-3 0,1 0 0,8-2 0,3 2 0,-3 1 0,-5 2 0,-10-1 0,-7-3 0,-8-1 0,-8-3 0,-10-1 0,-6-1 0,-5 0 0,-7 1 0,-5 1 0,-1 2 0,-3 2 0,1 0 0,2 6 0,5 1 0,1 2 0,3 4 0,-5 1 0,-5 3 0,-10 0 0,-6 0 0,-4-3 0,0 1 0,-2 1 0,-1 3 0,-1 9 0,-1 2 0,-2 7 0,1 4 0,2 1 0,1-1 0,3-11 0,0-9 0,0-10 0,0-5 0,0-1 0,0 1 0,0 7 0,0 8 0,0 12 0,0 6 0,0 0 0,0-5 0,0-8 0,0-9 0,0-8 0,0-4 0,0-4 0,0-3 0,0-1 0,0 1 0,-4 8 0,-2 13 0,-4 11 0,-1 5 0,1-5 0,3-12 0,-3-10 0,1-9 0,-1-5 0,-3-5 0,-4-2 0,-3-2 0,-8 0 0,-4 0 0,-1 0 0,-1 0 0,1 0 0,2 0 0,-1 0 0,-5 0 0,-8 0 0,-14 0 0,-20 0 0,25 3 0,-4 1 0,-23 4 0,-5 2 0,-11 3 0,-5 2 0,28-4 0,-3 2 0,0-1-210,-5 1 0,-1 0 0,0 0 210,5-1 0,2 1 0,0-1 0,2-1 0,1 0 0,2 0 0,-20 1 0,6-2 0,20-4 0,6-1 0,-30-2 0,29-3 0,15 0 0,8 0 630,6 1-630,2 2 0,2-1 0,-8 0 0,-33-1 0,16-1 0,-5 0 0,-18 0 0,-6 0 0,-18 0 0,-4 0-172,28 0 0,1 0 1,-2 0 171,1 0 0,0 0 0,0 0 0,-29-1 0,3 2 0,17 0 0,5 0 0,19 1 0,4 0 0,-24 1 0,19 0 0,6-3 0,-10 0 515,-26 0-515,33 0 0,-3 0 0,-11 0 0,-3 0 0,-9 0 0,0 0 0,0 0 0,2 0 0,2 0 0,4 0 0,5 0 0,4 0 0,10 0 0,1 0 0,-44 0 0,11 0 0,11 0 0,8 0 0,7 0 0,8 0 0,4 0 0,-1 0 0,-4 0 0,-8 0 0,-4 0 0,4 0 0,4 0 0,11 0 0,9 0 0,8 0 0,8-2 0,5-1 0,4-1 0,3-1 0,-2 1 0,0 0 0,-4-1 0,-4 0 0,-7-2 0,-4-5 0,2-2 0,5-6 0,3 0 0,5-1 0,4 0 0,5 4 0,3-4 0,4-1 0,2-2 0,-2 0 0,-1 3 0,-1-1 0,-3 2 0,2-1 0,-3-2 0,-1 0 0,-3-4 0,3 0 0,2-1 0,4 3 0,2 3 0,1 2 0,0 2 0,0-2 0,0-5 0,0-12 0,0-16 0,0-17 0,0-11 0,0 2 0,0 10 0,0 16 0,0 15 0,-2 11 0,0 7 0,-1 2 0,1-2 0,2-4 0,0-3 0,0-7 0,-3-4 0,-3-3 0,-3-2 0,-2 2 0,1 5 0,3 6 0,1 4 0,1 0 0,0-3 0,0-3 0,1-2 0,2 1 0,2 7 0,0 5 0,0 5 0,0 3 0,0 0 0,0 0 0,0-2 0,0 0 0,0-6 0,0-1 0,0-2 0,0-3 0,0 6 0,0 3 0,0 4 0,0 5 0,0 0 0,0 2 0,0 0 0,0 0 0,0 0 0,0-1 0,0 1 0,0 0 0,0 0 0,0 0 0,0 3 0,0 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15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3 24575,'-26'-3'0,"-5"9"0,-8 12 0,-1 6 0,2 4 0,9-2 0,11-1 0,9-2 0,7-2 0,2-1 0,1-2 0,4-1 0,4 0 0,3-3 0,2-3 0,-1-4 0,0-3 0,2-2 0,1-2 0,2 0 0,2 0 0,1 0 0,3-2 0,0-1 0,-1 0 0,1 0 0,-3 3 0,-3 2 0,-8 3 0,-5 5 0,-4 8 0,-3 4 0,-3 3 0,-4 1 0,-6-2 0,-2 0 0,-7 1 0,-5-1 0,-5-4 0,-1-4 0,4-7 0,5-4 0,6-1 0,2-2 0,2 0 0,0-2 0,4 0 0,-1 0 0,1 0 0,0 0 0,0 0 0,4-1 0,2 0 0,5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15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0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2 136 24575,'4'74'0,"3"-26"0,2 4 0,3 8 0,1 2 0,3 0 0,-1-1 0,13 34 0,-13-31 0,-7-26 0,-6-17 0,-2-18 0,-8-26 0,-10-26 0,-7-18 0,-4-7 0,5 5 0,9 6 0,7 8 0,5 9 0,3 14 0,2 8 0,5 7 0,4 4 0,6-2 0,3-8 0,0-5 0,0-4 0,-2 3 0,-3 8 0,-2 7 0,-2 7 0,2 5 0,2 2 0,1-1 0,5-5 0,3-6 0,3-2 0,1-3 0,-4 5 0,-11 5 0,-5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2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31 24575,'-24'5'0,"4"4"0,2 7 0,4 5 0,3 3 0,3-1 0,-1-2 0,-1 0 0,3-4 0,-1 1 0,1 0 0,2-1 0,-2-1 0,3-1 0,1-2 0,1 0 0,2 1 0,0-1 0,0 0 0,0-2 0,2-4 0,2-1 0,8-3 0,9-2 0,5-5 0,7-5 0,0-6 0,-1-5 0,-1 1 0,-4-1 0,-2 1 0,-3-2 0,-1-1 0,-3-2 0,-4 0 0,-3 4 0,-5 0 0,-4 2 0,-1 1 0,-1-3 0,0 2 0,0-1 0,-3 5 0,-4 4 0,-1 3 0,-2 4 0,2 1 0,2 7 0,3 11 0,1 12 0,1 11 0,1 5 0,0-2 0,0-2 0,0-4 0,0-7 0,0-6 0,0-4 0,0-4 0,1-3 0,3-4 0,4-2 0,5 0 0,6 2 0,2 1 0,0-1 0,-1-1 0,-3 0 0,-1-3 0,-4 0 0,-6-3 0,-3-1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24575,'0'61'0,"0"3"0,0 16 0,0-4 0,0-11 0,0-8 0,0-10 0,-4-5 0,-2-2 0,0-9 0,1-7 0,5-3 0,0-4 0,0 1 0,0-3 0,0-2 0,0-7 0,0-2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6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4 24575,'-10'5'0,"-1"3"0,-2 7 0,-1 7 0,-1 3 0,1-1 0,3-4 0,1-2 0,1-1 0,1 1 0,1-1 0,0 1 0,-1-1 0,-2 1 0,-1-2 0,-1-1 0,0-1 0,4-1 0,3-1 0,3-1 0,2-2 0,0 0 0,5 0 0,4-4 0,8-2 0,5-3 0,2 0 0,3 0 0,-3-1 0,-2-3 0,-1-2 0,-3-7 0,2-4 0,1-2 0,1-2 0,-2 3 0,-2-1 0,0-2 0,0-3 0,-1-3 0,-5 0 0,-6 2 0,-4 2 0,-2 2 0,0 0 0,0 4 0,-2 3 0,-4 3 0,-1 4 0,-2 3 0,2 3 0,2 2 0,0 4 0,3 9 0,1 11 0,0 6 0,1 4 0,0-2 0,0-3 0,0-5 0,0-5 0,0-2 0,2-4 0,4-3 0,5-5 0,6-1 0,14 2 0,14 1 0,7 2 0,3-2 0,-13-2 0,-10-2 0,-8-1 0,-14 0 0,-2-2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7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9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24575,'24'1'0,"-3"6"0,4 10 0,-4 6 0,-5 0 0,-3 0 0,-3-2 0,-4-2 0,-2-1 0,-2 0 0,-2-1 0,0 1 0,2-1 0,0-2 0,1-2 0,0-3 0,0-2 0,-1 0 0,0 2 0,-2 2 0,0 1 0,0 0 0,0-2 0,-2-2 0,-3 0 0,-6-3 0,-4-2 0,-1-2 0,1-1 0,2-1 0,0 0 0,2 0 0,3-2 0,3-2 0,3-6 0,1-8 0,1-7 0,2-7 0,5-3 0,10 2 0,7 4 0,9 5 0,4 3 0,5-1 0,2-2 0,-5 0 0,-8 2 0,-10 3 0,-9 5 0,-4 2 0,-3 4 0,-3 3 0,-4 3 0,-5 2 0,-5 0 0,4 0 0,2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29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9:3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24575,'5'-10'0,"1"4"0,3 12 0,1 3 0,0 3 0,2 1 0,-1-1 0,-2-3 0,-1-1 0,-2-1 0,0-2 0,-1 1 0,-2 0 0,-1 0 0,-2 3 0,0 1 0,0 0 0,0 3 0,0-1 0,0-1 0,0-1 0,0-2 0,1 1 0,2 1 0,1-3 0,2-3 0,1-2 0,0-2 0,2 0 0,2 0 0,4 1 0,1-1 0,2 0 0,2 0 0,1 0 0,1 0 0,1 0 0,1 0 0,3-1 0,1-3 0,-1-2 0,-3-3 0,-3-1 0,-2-1 0,-4-2 0,-2-1 0,-4-1 0,-4 1 0,-3 1 0,-1-2 0,-1 2 0,0-1 0,-1-1 0,-4-1 0,-2 1 0,-4 3 0,-2 4 0,2 5 0,2 2 0,0 1 0,2 1 0,3 5 0,1 7 0,2 8 0,-1 7 0,-1 5 0,0 0 0,0 1 0,1-4 0,0-6 0,-1-4 0,2 0 0,1 10 0,0 13 0,-3 22 0,-1 17 0,-3 10 0,-2-2 0,0-14 0,0-18 0,1-19 0,1-12 0,0-7 0,-4-2 0,-2-1 0,-5 1 0,-2-2 0,-3-3 0,-3-5 0,-2-5 0,1-2 0,-1-1 0,3-4 0,2-7 0,4-8 0,7-8 0,4-4 0,6-2 0,1 1 0,1 1 0,0 0 0,1 1 0,5-3 0,4 0 0,11 4 0,11 2 0,13 5 0,10 7 0,9 5 0,-2 6 0,-1 4 0,-8 0 0,-11 0 0,-8 0 0,-10 0 0,-5 0 0,-4-2 0,-5-1 0,-5-1 0,-3-2 0,-7 1 0,-6-2 0,-12 0 0,9 2 0,-2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20:30.4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830 1 24575,'-25'74'0,"-7"-4"0,-10 11 0,-1-1 0,-6 7 0,-1 2-578,10-18 0,-1 1 0,0 1 0,1-3 578,-9 16 0,2-2 0,4-6 0,-6 10 0,11-12 740,11-5-740,15-36 381,10-21-381,2-7 0,0 0 0,-4 9 1191,-5 4-1191,-5 6 0,-8 7 0,-4-1 0,0-3 0,4-8 0,5-9 0,7-8 0,4-12 0,3-8 0,3 4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20:32.2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24575,'41'38'0,"-2"0"0,6 6 0,0 1 0,3 4 0,2 3 0,8 10 0,1 2 0,-2 1 0,-5-6 0,-1 1 0,-4-2 0,16 18 0,-7-4 0,-18-18 0,-4-5 0,15 26 0,-4-1 0,-7-8 0,1 4 0,-2-2 0,-3-7 0,-7-9 0,-4-14 0,-6-10 0,-7-14 0,-4-6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0:46:51.4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56,'67'7,"-8"-1,-37-6,10 0,14 0,12 0,5 0,4 0,0 0,0 0,2 0,3 0,-1-2,1-1,1 0,2 1,7 1,6 1,12-3,-48 1,0 0,1 0,-1-1,1 0,-1 0,-2 1,1 0,2-1,2 0,3-1,1 1,3 0,1 1,3 0,1 0,1 1,-1 0,-2 1,0 0,-2 0,-1 0,-3 0,-1 0,-3 0,-2 0,46 0,-10 0,0 0,1 0,6 3,-44-1,1 0,0 2,0-1,0 1,0-1,-1-1,-1 0,46 0,-5-2,-4 0,-3 0,-3 0,3 0,2 0,10 3,-46-1,0 0,3 0,2 0,1 0,1-1,0 0,1-1,-1-1,0 2,-1 0,0 1,-2 0,-2 1,-1 0,-1 1,1 1,1 0,0 0,0 0,3 2,1 0,3-1,2-1,2-1,0-1,0-1,0-1,0 0,0-2,0 1,0 0,2 0,1 0,6 0,1 0,2 0,2 0,1 0,1 0,0 0,-1 0,-5 0,-1 0,0 0,-1 0,-5 0,-1 0,0 0,1 0,7 0,2 0,3 1,2-2,10 0,2-2,6 1,2-1,-32 0,0 0,2 0,4-2,2 0,1 1,2 0,2 0,0 0,6-1,1 0,1 0,4 1,0 0,2 1,2 0,1 1,0 0,-23 0,1 0,0-1,0 1,1 0,1 1,-1-1,2 1,1-1,2 1,-1-1,0 1,-2 0,0-1,-1 1,0 0,-1 1,0-1,0 1,0-1,-2 0,0 0,0 0,0-1,22 0,0 0,0 0,1 0,1 0,0 1,-2 0,0 0,-1 0,-2 1,-1 0,-2 0,-5 0,-1 0,-1 0,-5 0,-1 0,-2 0,-7 0,-3 0,-1 0,24 0,-3 0,-6 0,-1 0,-7 0,1 0,2 0,1 0,4 0,1 0,10 0,3 0,4 0,1 0,-1 0,0 0,-5 0,-2 0,-11 0,-2 0,-8 0,-2 0,-8 0,-4 0,38 3,-21-1,-17 4,-10-1,-11 1,-11 5,-10 13,5-3,34 1,-6-16,7-4,16 0,6-2,14 0,2 0,-6 0,-4 0,-15 0,-4 0,34 0,-30 0,13 0,-28 0,2 0,9 0,1 0,4 0,0 0,1 0,-1 0,1 0,1 0,3 0,0 0,5-2,0-1,-2-2,-1 0,-9-1,-4-1,32-4,-37 5,-25 3,-15 1,-107 5,40-4,-5 1,-11 1,-9 1,3-1,-19-1,2 0,-6 0,2 0,9 0,3 0,5 1,3 1,7-1,4 1,-38 4,16 0,10-3,11 0,12-2,2 2,-1 1,-20 3,17 0,-6 1,-13 3,-5 1,12-2,-2 0,-2 2,-7 0,-1 2,0-1,-4 1,0 0,0 0,-3 0,1 0,0-1,3-1,1-1,0-1,3-2,-1-1,2-1,6-2,0-1,2-1,-26-1,4 0,6-1,3 0,7 0,1 0,6 0,1 0,5 0,1 0,4 0,2 0,-48 0,5-1,-4-2,47 1,-1 0,-2 0,-3 0,-5 0,-1 1,0 1,0 0,-2-2,1 1,-2-1,1-1,0 2,-1-2,-4 0,-2-1,-11 0,-3-1,21 1,-2-1,0 0,-4 0,0 0,-1 0,-3 0,0 0,0 0,0 0,2 0,-1 0,3 0,0 0,-1 0,-4-1,-1-1,0 1,3-1,-1 1,1-1,1 1,-1-1,1 1,-2 0,1 1,0 0,3 0,1 1,-1 0,-4 0,-1 1,0 0,-1 1,-1 0,0 1,1-1,1 1,-2 0,1 0,-1 1,1 1,2-1,0 0,0 0,2 0,1 0,-1 0,1 0,0 0,0 0,3 0,0 0,0 0,2 0,-1 0,1 0,0 0,0 0,1 0,-1 0,0 0,0 0,-31 0,1 0,0 0,2 0,4 0,3 0,8 0,2 0,6 0,2 0,11 0,1 0,6 0,1 0,-44 0,10 0,2 0,3 0,0 0,-7 0,-10 3,44 0,-1 1,-6 0,-1 0,-4 0,-2 0,-8-2,-3-1,-4-1,-2 0,-5 0,-1 0,-6 0,0 0,0 0,-1 0,30 0,1 0,-1 0,-30 0,1 0,2 0,2 0,6-1,1-1,7-2,1 0,6-1,2-1,4-1,2-1,4-1,1 1,5 0,1 1,-41-4,1 5,-2 5,42 1,0 0,-2 0,0 0,-45 0,11 0,13 0,9 0,3 0,0 0,3 0,1 0,1 0,-2 0,-8 0,-8 0,-11 0,-7 0,-4 0,3 0,1 0,2 0,-1 0,-2 2,1 1,-4 3,49-3,0 1,-47 1,10-2,4-2,4-1,2 0,-1 0,12 0,12 0,9-3,15-2,8 0,-3 1,1 2,-4 2,-6-3,8 1,-11-1,5 2,-1 1,5 0,4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09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24575,'25'-4'0,"13"-4"0,3-1 0,0-3 0,-5-1 0,-12 1 0,-3 2 0,-3-1 0,0 0 0,-1 2 0,-1 1 0,-4 2 0,-5 4 0,-4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02:26.302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0 118,'72'0,"1"0,10 0,3 0,1 0,1 0,7 0,2 0,1 0,0 0,-2 0,1 0,-25 0,1 0,0 0,-1 0,1 0,2 0,5 0,3 0,-1 0,1 0,1 0,0 0,0 0,-1 0,1 0,-2 0,0 0,-1 0,-6 0,0 0,-1 0,-2 0,-1 0,-1 0,28 0,-3 0,-7 0,-2 0,-7 0,-2 0,-10 0,-3 0,-3 0,-2 0,-5 0,-1 0,-3 0,1 0,6 0,2 0,9 1,3 2,16 1,7 1,-17-1,3 1,4 1,12 0,3 1,3 0,-17-1,2-1,1 0,2 0,7-1,2 0,0 0,2-1,-17 0,2 0,-1 0,2 0,-1 0,2-1,1 1,0-2,0 1,0 0,0 0,-1 0,1 0,-1 0,-1 0,-4 1,0-1,0 1,-2-1,-1 0,11 0,-2-1,-1 1,-2-1,-5 1,-2-1,-1 0,-1 1,19 0,-1 0,-3 0,-10 0,-1 1,-2 1,-5 0,-2 0,-2 1,20 3,-4 0,-8-2,-2 0,-5-1,0 1,-1-1,0 0,1-1,-1 0,1 2,0-1,2-1,-1-1,0-1,0 0,-2 0,-1-1,-2-1,0 0,-1 0,1 0,-1 0,1 0,2 0,0 0,1 0,2 0,3 0,1 0,3 0,1 0,10 0,3 0,1 0,3 0,-25 0,1 0,2 0,7 0,2 0,1 0,2 0,1 0,2 0,6 0,2 1,0-2,-23 0,0 0,0 0,1-1,3 0,0 0,1 0,0-1,3 1,0-1,1 0,-1-1,-2 1,1-1,-1 1,-1-1,-3 1,-1 1,0-1,0 0,23-1,1 0,-2 0,-2 1,0-1,0 1,3-1,0 0,-1 0,-2 0,0 1,-1-1,-4 1,-1 1,-1 0,-1 0,-1 0,-1 1,-6 0,0 1,-2 0,-3-1,-2 0,-1-1,27-2,-2-1,-9 1,-3-1,-8-1,-3 0,-9 2,-3 1,31-2,-24 2,-17 3,-2-2,9-1,16 0,21-3,-43 3,3 1,13-1,4 2,15-1,6 0,-25 1,3 1,2 0,10 0,3 0,-2 0,-1 0,-2 0,-2 0,-9 0,-3 0,-3 0,13 0,-8 0,8-2,-37-1,-19-1,2-5,-91 34,47-15,-28 8,-2 1,20-3,2-1,0-1,2 2,-2 1,2-1,6-2,1 9,0 14,-9 41,7-16,-1 8,5-8,0 3,1 3,-2 5,2 2,1 2,0 4,2 3,2-2,3-4,2 0,1-2,1-6,1-1,1-2,-1 23,2-4,1-20,0-4,0 26,0-30,0-20,0-13,0-5,-16 5,-20-14,-10 4,-32-15,30-1,-6 2,-37 2,-12 2,33-1,-4 1,-4 1,-2 1,4 0,-3 0,-2 2,-1-1,-1 1,-7 2,-2-1,-1 2,0-1,0 1,0 1,-1-1,0 2,0-1,1 0,1 0,1 0,0 1,0-2,1 1,3-2,0 0,1 0,0 0,1-1,2-1,1 0,0 0,0-1,1 0,-18-1,1 0,1-1,-1-1,2 0,1-1,-1 0,1 0,-3 0,1-1,0-1,-1 1,18-2,-1 1,1-1,-1 0,1 0,0 0,-1 0,1 0,0 0,0-1,-20 1,0-1,1-1,0 0,1-2,0 0,1 0,-2-2,19 1,-1 0,0-1,-1 0,-1-1,-3 0,-1-1,-1 0,0 0,-1-1,-4 0,-1-1,0-1,-1 1,0 1,-3-1,0 1,0 0,0 0,0 0,2 1,0-1,0 1,1-1,1 2,7-1,0 2,1-1,1 1,0 0,4 0,0 1,1 1,0-1,1 1,-14-1,0 1,1 0,0 0,2 0,0 0,1 0,-1 0,-2-1,0 0,0 0,1 0,2-1,2-1,-1 0,1-1,0 0,-1-2,1 1,0-2,1 1,1-1,0 0,0 0,1 0,-1 0,0 0,1 0,-1 0,1 0,0 0,0 1,3-1,2 1,-1 0,0 0,-2 0,1 0,-1 0,2 1,4 0,1 0,1 1,-1 0,-23 0,-1 0,0 1,23 2,-1 1,1 0,1 1,-18 0,1 0,1 1,-1 0,0 0,2 0,8 1,1 0,1 0,7 0,1 0,0 0,2 0,0 0,-1 0,-1 0,-1 0,0 0,0 0,-1 0,-1 0,-3 0,-2 0,-1 0,-1 0,-2 0,0 0,-3 2,0 0,-2 0,-3 3,-1 0,0 2,2 1,0 1,0 1,1 1,0 2,1-1,5 1,1 0,1 0,4 0,2-1,1 1,6-1,1 0,4 0,-18 5,7-1,18-4,5 0,-14 5,27-8,18-6,-1-1,-6-2,2-19,2-7,15-26,7-15,2-9,0-6,0-10,0-7,0 46,0-1,0-3,0 0,0 4,0 1,0-40,0 15,0 19,0 15,0 12,0 8,2-2,11-2,-5 7,18-2,-1 16,11 2,12 4,12 0,30 0,-28 0,6 0,22 0,7 0,-21 0,4 0,2 0,8 0,2 0,1 0,4 0,1 0,0 0,-1-1,-1-1,0 0,-4-1,-1 0,-2-1,-6 1,-3-1,-1 0,-8 1,-2-1,-2 1,22 0,-4 2,-10 1,-2 0,-5 0,-1 0,-3 0,-1 0,1 0,2 0,12 0,2 0,14 0,5 0,-23 0,3 0,2 0,12 0,2 0,2 0,-18 0,1 0,2 1,1-2,6 0,1-2,2 1,1-1,4-1,2 0,0-1,1 0,-20 0,1-1,-1 0,1 0,-1-1,19 0,0-1,-1 1,0-1,-4 2,-1-1,0 2,-1-1,-4 1,0 1,-1 0,0 1,-1 0,-1 0,0 0,0 0,-1 1,-1-1,0 0,-1 1,0 0,-1 1,0-1,0 1,-1 0,0 0,0 0,1-1,4 1,0 0,1 0,1-1,3 0,1 0,1 0,0-1,3 0,0-1,1 0,0 0,-1 0,0-1,0 1,-1-1,-1 1,-1-1,-1 1,0 0,-3 0,-2 0,0 0,0 0,-3 1,-1-1,0 0,0 1,-3 0,-1 0,0 0,-1 0,16 0,-2 0,-2 0,-5 0,-3-1,-2 1,-9 1,-3 1,-2 0,20-2,-2 2,-8 0,-3 1,-8 0,-3 0,-3 0,-1 0,-2 0,1 0,3 0,3 0,11 0,4 0,9 0,3 0,7 0,2 0,-29 0,1 0,-1 0,0 0,0 0,-1 0,29 0,-1 0,-8 0,-2 0,-7 0,-3 0,-3 0,-2 0,-1 1,2 1,15 2,6 0,-19-1,4 0,3 0,-8 1,3-1,2 1,2-1,10 0,2 0,1-1,1 0,-14 0,1-1,0 1,0-1,-1 0,17 1,-2-1,0 1,-1-1,-8 1,0-1,-2 1,0 0,-2 1,-1 0,-1 1,-2 0,17 1,-4 1,1 0,1-1,0 0,-2 0,-5-2,0 0,-3-1,-10 0,-2-2,-2 1,25-1,-5 0,-20 0,-7 0,26 0,-35 0,-18 0,-8 0,-6 0,-48 55,2-31,-13 11,-10 0,-4-19,-11-4,-17 6,-13 2,-4 2,10-3,-5 1,-1 1,-1 0,15-4,-1 1,0 0,0 1,0 0,-17 4,0 2,2-1,5-1,-4 2,5-1,0 0,-1-1,0 0,-1 0,-2-1,-1 1,0-2,19-5,0-1,-1-1,0 0,-5 1,-1-1,0 0,-1-2,0 0,0-1,-1-1,0-1,-2-1,0-1,-1-1,1-1,1 0,0-1,1-1,0-1,2 0,0-1,1-1,1 1,-19-1,2 0,3 0,10 0,2 0,4 0,-20-2,6 0,14 0,3 0,1 0,-1 0,-10 0,-4 1,21 0,-3 2,-1-1,-6-1,-1 0,-1-1,-5 0,-1-1,-1-1,-9 0,-1-1,-1-1,-1 0,-1 0,0-1,22 2,1 0,-2 0,1-1,-1 1,-1-1,0 1,1 0,-1 0,1 0,0 0,-1 0,-4 0,-1 0,-1 0,0 0,-2 0,-1 0,0 0,1 0,0 0,0 0,1 0,0 0,2 0,1-1,1 1,1 0,4 0,2 0,1 1,0-1,-17-1,1 0,2 0,6 1,2-1,0 0,4 0,1 0,1 0,1 1,0 0,1 1,2 0,0 1,1 0,0 1,0 1,0 0,2 1,1 0,-1 0,-30 0,1 0,3 0,1 0,3 0,0 0,1 0,-1 0,-3 0,-1 0,26 0,-1 0,-1 0,-3 0,1 0,-2 0,-3 0,0 0,-1 0,-6 0,0 0,-1 0,-2 0,0 0,-2 0,-5 0,-1 0,-1 0,-2 0,-1 0,1 0,2 0,1 0,1 0,1 0,1 0,0 0,2 0,0-1,2 2,3 0,1 0,1 1,1 0,2 0,0 0,7 1,0 0,2 0,-26 2,4-1,10 0,3 0,12-1,4 0,12 0,4-2,-23 3,17-4,9 0,1 0,-6 2,-14 4,-16 5,-18 3,45-7,0-2,-3 0,1-2,-1-1,1-1,2-1,2 0,-43 0,21 0,16 0,13 0,4 0,0 0,-9 0,-10 0,-13 0,22 0,-4 0,-9 0,-4 0,-9 0,-2 0,-4 0,3 0,10 0,5 0,-31 0,43-1,30-7,14-13,20-9,-2 2,13 1,-9 9,-5-4,-4-7,-3-3,3-1,1-1,0-1,-1-1,-3-5,-1-8,2-16,0-18,1-9,-1 2,-3 6,0 9,0-4,0-12,-1 41,-2-1,-1-1,-2-1,-2 3,-2 1,-13-31,0 19,4 20,5 17,2 9,-20 7,12 5,-15 1,24 42,5-2,4 35,5-14,5-3,2-5,1-1,-3 5,-3 13,-1 16,0 14,-2-44,-1 1,-1 0,0 0,1-2,-2-1,1 37,3-19,0-15,0-11,-1-6,-2-2,0 2,0 5,0 10,0 9,0 4,0 2,-2-11,-1-12,0-10,0-11,12-2,9 2,5-3,6 3,-9-6,-3 0,3 7,-4-5,7 5,-2-4,6 4,4 3,4 4,9 1,5 1,5 0,2-3,-7-4,-6-5,-5-7,-6-4,-4-6,-4 0,1-2,-1 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56:12.5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210 119 24575,'16'0'0,"4"2"0,6 3 0,9 2 0,7 0 0,8 0 0,0-2 0,-1-2 0,-1-1 0,-8-2 0,-2 0 0,-4 0 0,3 0 0,5 0 0,8 0 0,12-6 0,8-4 0,5-3 0,1-2 0,-6 2 0,-6 4 0,-7 3 0,-6 4 0,-3 2 0,1 0 0,0 0 0,0 0 0,-2 0 0,-10 0 0,-7 0 0,-7 0 0,-6 0 0,1 0 0,0 0 0,0 0 0,0 0 0,1 0 0,3 0 0,4 1 0,10 2 0,10 2 0,11 1 0,9-2 0,4-1 0,0-2 0,-7-1 0,-9 0 0,-13 1 0,-9 3 0,0 5 0,7 5 0,4 0 0,45-6 0,-10-5 0,10-2 0,-14 1 0,4-1 0,1 1 0,8 1 0,3 0 0,0 1-367,5 0 0,2 1 0,-2 1 367,-8-1 0,-2 0 0,-3 0 0,-7-2 0,-2 0 0,-3 0 0,23 0 0,-8-1 0,-31-2 0,-5 0 0,27 0 0,-16 0 0,-1 0 0,-3 0 1101,-6 0-1101,-2 0 0,-6 0 0,-4 0 0,-1-3 0,4-2 0,5-2 0,7-1 0,3 0 0,0 0 0,-3-1 0,-5-2 0,-7 1 0,-7 0 0,-7 2 0,-6 2 0,-6 0 0,0 2 0,1-2 0,3 2 0,12-1 0,16 0 0,18 2 0,15 0 0,8 3 0,3 0 0,-4 0 0,-9 0 0,-15 0 0,-15 3 0,-13 2 0,-10 0 0,-4-1 0,-2-1 0,10 0 0,19 0 0,18-1 0,7 0 0,-3-2 0,-19 0 0,-4 0 0,10 0 0,4 0 0,7 0 0,6 0 0,1-1 0,7 1 0,3 0 0,2 1-509,-5 0 0,3 1 1,2 0-1,0 0 1,0 1 508,-1 0 0,1 0 0,0 0 0,-1 1 0,-3 0 0,13 1 0,-2 1 0,-3 0 0,-4-1-95,6 3 1,-4-1 0,-5-1 94,14 0 0,-7-3 0,-22 0 0,-4-2 0,-6-1 0,0 0 0,0 1 0,0-2 0,0-1 0,-1-2 1251,-3-3 1,-2-3-1252,39-14 323,-16-6-323,-10 3 0,-6 7 0,1 4 0,3 5 0,0 3 0,5 2 0,5 1 0,2 2 0,4 3 0,0 0 0,4 0 0,4 0 0,3 2 0,-4 5 0,-13 7 0,-16 6 0,-17-3 0,-9-4 0,22-6 0,2-5 0,10-2 0,4 1 0,8 0 0,4-1-570,-3 0 0,5 0 0,3-1 0,2 0 570,-8 1 0,2-1 0,1-1 0,1 1 0,-1-1 0,-3 1 0,1-1 0,-1 0 0,-1 0 0,-1-1 0,12-1 0,-1 0 0,-1-1 0,-3-1-243,15-1 1,-3 0 0,-5-1 242,-14 1 0,-3-1 0,-2 0 0,28-2 0,-6 2 0,-17 3 0,-5 1 0,-9 1 0,-4 1 0,-8 2 0,-1 0 2189,46 0-2189,-2 0 818,-2 0-818,-3 0 0,-8 0 0,-16 3 0,-19 0 0,-17 0 0,-10 1 0,-1-1 0,18-1 0,42-1 0,2-1 0,14 1-514,-12 2 0,8 1 1,1-1 513,-15 1 0,2-1 0,1 0 0,0 0 0,0 0 0,2 1 0,-2-1 0,-1 0 0,14 0 0,-2 1 0,-2-2-128,-11-1 0,-1-2 1,-3 1 127,-6 0 0,-2 0 0,-2 0 0,22 0 0,-5 0 0,-8 0 0,-4 0 0,-7 0 0,-2 0 0,-6-1 0,-1-2 0,-3-1 0,0 0 1510,47-10-1510,-2 0 414,-2 4-414,-7 4 0,-5 5 0,-2 1 0,0 0 0,-1 0 0,0 0 0,-3 0 0,-3 0 0,-3 2 0,-4 3 0,-6 4 0,-11 2 0,-7 0 0,-4 1 0,-3-1 0,3 0 0,-2 0 0,-1-1 0,-1-3 0,-2-1 0,0-2 0,0 1 0,0 0 0,-1 0 0,-2 2 0,-2-1 0,-2 0 0,2 1 0,5 0 0,2 0 0,4-2 0,6-3 0,-1-2 0,2 0 0,-8 0 0,-10 0 0,-7 0 0,-7 0 0,-3 0 0,-1 0 0,1 0 0,-3 2 0,-1 1 0,-3 3 0,-2 4 0,-1 2 0,0 3 0,0 4 0,0 3 0,0-1 0,0 2 0,-4 0 0,-1 6 0,-2 9 0,0 6 0,0 9 0,0-3 0,1-9 0,0-9 0,2-11 0,0-3 0,-1-2 0,-1-1 0,1 0 0,-2-1 0,3 1 0,2 10 0,-1 9 0,-1 8 0,-1 2 0,0-10 0,0-7 0,-1-9 0,-2-7 0,-1-4 0,-3-2 0,-2-2 0,-2 2 0,0 0 0,1 0 0,2 0 0,0 0 0,-3-1 0,0 0 0,-5-1 0,-3-1 0,-4-2 0,-6 0 0,-10 0 0,-19 0 0,-24 0 0,30 0 0,-3 0 0,-9 0 0,-1 0 0,-3 3 0,1 1 0,0 2 0,2 2 0,7 2 0,4 2 0,8 2 0,4 0 0,-30 12 0,17-2 0,8-2 0,2-2 0,2-2 0,5-3 0,1 2 0,0 2 0,-5 3 0,-2 1 0,0-1 0,1 1 0,0 0 0,-8 0 0,-9-1 0,-8 0 0,-10-1 0,-9-3 0,42-8 0,-2 0 0,-3 0 0,-1 0 0,-1-1 0,-1 1 0,-1 1 0,0-1 0,2-2 0,0 0 0,0 1 0,0-2 0,-2 0 0,0-1 0,-1 0 0,1-1 0,-3 0 0,0-1 0,0-2 0,1 1 0,1-1 0,0-1 0,4-1 0,1 0 0,4 0 0,1 0 0,-40 0 0,7 0 0,3 0 0,0 0 0,0 0 0,1 0 0,3 0 0,4 0 0,5 0 0,6 0 0,1-2 0,0-2 0,1-4 0,-2-6 0,0-3 0,-1-1 0,-7-1 0,-19 1 0,34 8 0,-3 0 0,-12 0 0,-2 1 0,-7-2 0,-2 0 0,1 0 0,-1 0 0,4 1 0,1 1 0,7 1 0,2 1 0,5 0 0,3 2 0,6 0 0,4 2 0,-25-2 0,16 2 0,-22 3 0,25 0 0,-7 0 0,-32 0 0,-10 0-388,20 0 0,-5 0 0,0 0 388,-2 0 0,-1 0 0,1 0 0,-3 0 0,0 0 0,2 0 0,10-1 0,2 0 0,1-1-25,9 1 0,2-1 0,1 0 25,-25-2 0,4 0 0,14-2 0,2 1 0,7 1 0,2 0 0,7 1 0,0 0 0,3 0 0,0 0 579,0 0 1,1-1-580,0-3 0,1 0 80,-47-11-80,2 0 0,0 0 0,-1 1 0,-2 0 0,-1 1 0,4-1 0,4 4 0,7 1 0,2 3 0,0 3 0,-9 0 0,41 3 0,-2 2 0,-2-1 0,-1 1 0,-4 1 0,0 0 0,-1 0 0,0 0 0,-2 0 0,0 0 0,2 0 0,1 0 0,2 0 0,0 0 0,1 0 0,0 0 0,2 0 0,-1 0 0,-1 0 0,-1 0 0,-2-1 0,0-1 0,1-1 0,-1 0 0,1 0 0,2-1 0,-41-3 0,29 4 0,24 1 0,-29 2 0,7 0 0,-10 0 0,1 0 0,-7 0 0,-4 0 0,10 1 0,-2 0 0,-2 0 0,0 1-311,0 0 0,-1 1 0,0-1 0,2 1 311,-21 1 0,1 0 0,4 0 0,13 0 0,3-1 0,2 0 0,-24 0 0,5-1 0,15-2 0,3 0 0,10 0 0,3 0 0,4 0 0,3 0 0,4 0 0,0 0 0,1 0 0,-1 1 622,4 0 0,-1 1-622,1 0 0,0 0 0,-49 4 0,4 0 0,5-2 0,1 0 0,1-3 0,2-1 0,2 0 0,4 1 0,0 2 0,-5 0 0,-1 1 0,0-2 0,5-2 0,9 0 0,10 0 0,7 0 0,2 0 0,-5 0 0,-17 0 0,-15 0 0,38 0 0,-1 0 0,-4 0 0,-1 0 0,-1 0 0,-1 0 0,-2 0 0,0 0 0,1 0 0,-1 0 0,0 0 0,1 0 0,1 0 0,2 0 0,4 0 0,1 0 0,-42-2 0,11-1 0,5-3 0,-2-1 0,0-1 0,0 1 0,-1 2 0,-3-2 0,-5 3 0,-4 0 0,0 1 0,-1 3 0,-1 0 0,45 0 0,0 0 0,-3 0 0,1 0 0,2 0 0,0 0 0,-43 0 0,14-1 0,14-1 0,10-4 0,9 0 0,6-3 0,3-1 0,2 3 0,3-2 0,1 4 0,3 2 0,1 1 0,-3 0 0,0-2 0,-2-1 0,5-3 0,8-1 0,8-3 0,7-1 0,3 0 0,2-5 0,0-5 0,0-6 0,1-7 0,3-1 0,2 0 0,1 2 0,-1 3 0,-1-2 0,3-4 0,0-9 0,4-11 0,2-11 0,1-5 0,3-1 0,0 7 0,-1 5 0,-1 8 0,-7 12 0,-3 10 0,-4 14 0,-2 5 0,0 8 0,0 4 0,0 10 0,0 14 0,0-9 0,0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02:43.735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24 215,'52'58,"1"1,-3-1,-2-1,-12-11,-3 1,-2 1,-2 1,-2-1,-3-1,16 40,-6-8,-6-9,-3-9,-4-7,-5-9,-4-8,-5-4,-3-3,-2 0,-2 1,0 0,0 6,0 14,0 22,0-24,0 3,0 11,0 4,0 8,0 2,0 3,0 0,0 0,0 0,0-5,0-2,0-9,0-3,0-8,0-4,0 26,0-26,0-12,0-11,0-4,-12-61,-4-21,1 11,-2-22,0-3,6 15,6 5,3 5,2 5,0-11,0-27,0 19,0-7,0-20,0-5,1 27,0 0,1 0,1-33,2 3,2 17,2 5,1 10,2 3,2 4,3 0,3-1,2 0,2-4,0 1,0 3,0 3,-3 8,-2 4,5-20,-11 23,-10 14,-3 7,0-4,-15-1,5 3,-20 0,7 12,-15-6,-2-3,-10-11,-5-13,-7-6,1 2,8 11,13 12,18 13,11 81,9-24,1 7,2 0,-1 1,0-7,0-6,0 6,-2 24,-5-15,-3 6,-5 20,-3 6,2-18,-1 2,-1 1,-2 4,-1 0,1 0,2-6,0 0,1-3,-4 17,2-5,7-21,2-7,2 16,7-21,1-4,0 5,0 10,0 9,0 8,0 3,0-7,0-7,0-10,0-9,1-6,5-9,4-8,13-4,5-9,2-2,2-6,-4 0,6 0,4 0,7 4,18 7,15 4,9 3,-5-1,-20-6,-21-4,-15-5,-6-9,-1-28,-2-5,-5-26,-7 4,-3-4,-2 0,-4 1,-7-2,-8-12,-4-12,12 42,1-2,2 1,2-1,2 1,1 0,-1-49,4 47,0-1,0-4,0-2,0-3,0 1,0 2,0 2,0-38,0 27,0 21,0 7,0-3,0-7,0-6,0-1,0 8,0 1,2-8,4-8,1-3,-2 12,-2 23,-3 12,-33 1,14 9,-27-3,19 10,-10 3,-15 0,-3 0,2 0,14 0,13 0,5 0,5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02:48.78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1597 0,'-99'0,"-1"0,17 0,-4 0,-2 0,-8 0,-2 0,0 0,5 0,0 0,5 0,17 0,3 0,8 0,2 0,8 0,-13 0,40 0,12 0,-19 5,10 1,-10 1,4-2,10-5,-11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01:42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10 246 24575,'38'0'0,"7"-1"0,14-4 0,6-6 0,-3-2 0,-1-1 0,-1 4 0,2 0 0,1-1 0,-2 0 0,-1 1 0,3-1 0,7-1 0,4-3 0,3-1 0,6-1 0,6 0 0,1 2 0,3 1 0,-4 2 0,-9 3 0,-5 2 0,-7 4 0,-9 1 0,-6 2 0,-9 0 0,-8 0 0,-5 0 0,-4 0 0,-5 2 0,-2 2 0,-2 2 0,-1 5 0,1 2 0,2 3 0,1 2 0,3 1 0,0-1 0,-3 3 0,0 1 0,-3 0 0,-1 2 0,-4-3 0,-4 2 0,-4 2 0,-2-1 0,2 2 0,0 4 0,3 4 0,3 10 0,1 5 0,-1 4 0,-3 4 0,-2 1 0,-4 1 0,-2-4 0,0-7 0,0-10 0,0-10 0,0-5 0,-4-5 0,-2-2 0,-4-2 0,-5-3 0,-1-2 0,-1-1 0,-4 1 0,-1 2 0,-3 3 0,-2 3 0,-5 2 0,-9 2 0,-8 3 0,-10 4 0,-8 3 0,-8 0 0,-7 0 0,-1-9 0,3-8 0,12-7 0,11-6 0,9-1 0,8 0 0,3 0 0,4 0 0,3 0 0,-2 0 0,1 0 0,-4 2 0,-3 1 0,-5 0 0,-11-1 0,-10-2 0,-14 0 0,-11 0 0,-9 0 0,-2 0 0,6 0 0,10 0 0,22-2 0,14-3 0,17-3 0,12-3 0,7 0 0,5 1 0,0-1 0,0 2 0,0-1 0,0 2 0,1-5 0,-2-3 0,-1-8 0,-1-7 0,1 0 0,1-3 0,4 2 0,2 2 0,2 0 0,0 1 0,0 1 0,0-2 0,3-2 0,7-4 0,5-4 0,4-2 0,0-2 0,-3 3 0,-2 2 0,-3 4 0,-3 7 0,-3 4 0,-2 8 0,-2 5 0,-4 4 0,-4 6 0,-3-1 0,-3-2 0,-7-6 0,1-3 0,1 0 0,3 0 0,7 2 0,2 2 0,3 0 0,3 1 0,0-1 0,-1-1 0,1 1 0,0 0 0,0 2 0,-4 1 0,-2 2 0,0-2 0,-1-1 0,3-3 0,-4-2 0,-1 2 0,1 4 0,3 3 0,2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06:19.82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56,'83'0,"-1"0,1 0,9 0,2 0,2 0,-18 0,1 0,2 0,1 0,7 0,3 0,0 0,0 0,1 0,1 0,0 0,1 0,0 0,2 0,-1 0,-1 0,-6 0,-1 0,-1 0,1 0,1 0,1 0,-1 0,-1 0,-2 0,-1 0,0 0,-1 0,-3 0,-1 0,0 0,0 0,1 0,0 0,-1 0,-1 0,15 0,-3 0,0 0,-2 0,0 0,-1 0,2 0,-1 0,1 0,2 0,0 0,1 0,6 0,1 0,1 0,-22 0,1 1,-1-1,0 1,-2 0,-2 0,1 1,0-1,3 0,1 1,-1-1,1 1,0-1,0 1,0-1,0 0,-3 0,1 0,-1-1,0 1,23-1,0 0,-1 0,-7 0,-1 0,-1 0,1 0,-1 0,0 0,-7 0,0 0,-2 0,-2 0,-2 0,1 0,-4 0,-1 0,0 0,-3 0,-1 0,2 0,2 0,0 0,1 0,-2 0,1 0,-1 0,2 0,-1 0,2 0,2 0,0 0,2 0,4 0,2 0,1 0,6 0,1 0,0 0,4 0,0 0,0 0,-1 0,-1 0,-1 0,-2 0,-2 0,0 0,-4 0,-2 0,0 0,-6 0,-1 0,0 0,0 0,1 0,0 0,3 0,1 0,-1 0,-1 0,-1 0,0 0,0 0,-1 0,-1 0,-6-1,-1-1,-1 1,25-1,-3-1,-1-1,-1-1,-5 1,-2-1,-5 1,0 0,-4 0,-2 1,-4 0,-2 2,-3-1,-2 0,-4 0,0 0,-5-1,-1 0,47-4,-5 2,-7 2,-9 1,-9 2,-9 0,-5 0,-5 0,-9 0,-8 0,-12 0,-7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06:27.12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1,'76'0,"1"0,-1 0,0 0,4 0,0 0,1 0,-2 0,22 0,-2 0,-1 0,0 0,-1 0,0 0,-3 0,-1 0,0 0,-6 0,-1 0,0 0,0 0,0 0,0 0,1 0,0 0,-1 0,-4 0,0 0,-1 0,0 0,-1 0,-1 0,0 0,-2 0,0 0,-7 0,-2 0,0 0,27 0,-2 0,-8 0,-3 0,-9 0,-2 0,-4 0,0 0,-2 1,0 0,2 2,0 2,5 1,1 0,0 2,2 0,7 0,1-2,3-1,1-2,5 0,2-2,-27 0,3-1,-1-1,4 1,0 0,2 0,6 0,1 0,1 0,4 0,2 0,0 0,0 0,0 0,0 0,4 0,-1 0,1 0,-2 0,1 0,-2 0,-3 0,0 0,-1 0,2 0,0 0,-1 0,-4 1,-1 0,0 0,-2 1,0-1,2 1,4 1,2 1,0 0,-2-1,-1 1,0-1,0 0,-1 0,1-1,-1 0,-1 0,-1-1,-10-1,0 0,-2 0,-2 0,-1 0,0 0,27 0,-2 0,-6 0,0 0,1 0,0 0,6 0,2 0,-27 0,2 0,0 0,5 0,1 0,1 0,3 0,2 0,0 0,0 0,1 0,0 0,-3 0,0 0,-1 0,-2 0,-1 0,-1 0,-4 0,-1 0,-2 0,23 0,-3 0,-8 0,-4 0,-7 3,-2 1,-7 1,-2 1,1 2,-1 0,-1 1,1 0,0-2,0 0,3 0,1 1,4-1,0 1,4-2,1 0,2-2,1 0,1 0,-1-1,-3 0,-2-1,-3 0,-3 0,-3 1,-2-2,-4-1,-2 0,-1 0,0 0,1 0,0 0,2 0,1 0,5 0,1 0,3 0,0 0,3 0,1 0,-1 0,-1 0,-7 0,-2 0,41 0,-27 0,-20-2,-15-3,-10-2,-7-1,-7-19,-46 2,-5-8,-47 10,2 11,34 7,-2 0,-10 1,0 0,0 1,2 0,5 0,3 1,-30-4,28 1,5 3,6 1,-1 1,3 0,-3 0,0 0,-6 0,-6 0,-6 0,-15 0,-16 0,35 0,-2 0,-11 0,-4 0,-6 0,-3 0,-4 2,-1 2,3 1,2 1,7 1,4 1,9 0,3-1,-37 1,25-5,16-2,12-1,5 0,-1 0,0 0,1 0,1 0,3 0,4 0,1 0,4 0,3 0,2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56:32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365 166 24575,'26'0'0,"21"0"0,32 0 0,-23 0 0,5 0 0,10 0 0,5 0 0,13 0 0,2 0 0,5 2 0,2 0 0,2 0 0,-1 0 0,-2 1 0,-3-1 0,-8 0 0,-2 0 0,-6-2 0,-4 0 0,-11 0 0,-3 0 0,-9 0 0,-2 0 0,31 0 0,-16 0 0,-10 0 0,-9 0 0,-7 1 0,-4 2 0,-6 2 0,-4 1 0,-6-2 0,-5 2 0,-4-1 0,2-1 0,30 0 0,44-2 0,-25-2 0,4 1 0,21-1 0,3 0 0,6 0 0,0 0 0,0 0 0,0 0 0,-2 0 0,-3 0 0,-13 0 0,-4 0 0,-6 0 0,-3 0 0,-5 0 0,-2 0 0,-4 0 0,-1 0 0,37 0 0,-12 0 0,-8 0 0,-7 0 0,0 0 0,-5 0 0,0 0 0,0-3 0,5 0 0,5-3 0,9 0 0,5 3 0,2 0 0,3 3 0,-8 0 0,-4 0 0,-2 0 0,-7 0 0,-7 0 0,-8 0 0,-11 0 0,-7 0 0,-3 0 0,33 0 0,-4 0 0,8 0 0,-1 0 0,6 0 0,3 0-401,16 0 1,4 0-1,2 0 401,2 0 0,1 0 0,0 0 0,-4 0 0,-1 0 0,-3 0-132,-10 0 1,-1 0-1,-3 0 132,-7 0 0,-2 0 0,-2 0 0,26 0 0,-4 0 0,-11-1 0,-2-1 0,-10 1 0,-4-1 0,38-3 0,-25 0 1177,-13 2-1177,-9 0 420,-10 2-420,0 1 0,0 0 0,-2 0 0,1 0 0,7-3 0,10-1 0,16-3 0,15 0 0,0 3 0,-10 1 0,-21 3 0,-21 0 0,3 0 0,42 0 0,-8 2 0,12 1 0,-10-1 0,6 0 0,3 1-371,-10-1 1,3 1 0,2 0 0,-1-1 370,0 1 0,2 0 0,-1-1 0,-1 1 0,22-1 0,-2 0 0,-2-1-153,-9 1 1,-2-1-1,-3 0 153,21-1 0,-7 0 0,-14 0 0,-6 0 0,-16 0 0,-4 0 0,31 0 0,-11 0 1445,-1 0-1445,6 0 494,1-2-494,-1-3 0,-2-2 0,-7-2 0,0 1 0,-2 4 0,-2-2 0,0 0 0,1-1 0,-4 1 0,-3 4 0,-10 2 0,-12 0 0,-12 0 0,-8 0 0,-6 0 0,16 0 0,54 0 0,-19 0 0,8 0 0,-3 0 0,6 0 0,2 0-278,5 0 1,2 0-1,0 0 278,0 0 0,-1 0 0,1 0 0,1 0 0,-1 0 0,-1 0 0,-9 0 0,-2 0 0,-1 0 0,0-1 0,0 0 0,-1-1-30,27 0 1,-3 0 29,-6-2 0,-1-1 0,-6-1 0,-1 0 0,-4 1 0,-1-2 0,-6 0 0,-3-1 0,-5 1 0,-3-1 0,-7 0 0,-1-1 830,39-6-830,-15 2 62,-12 5-62,-10 5 0,-13 1 0,-4 2 0,-8 0 0,-6 0 0,-1 0 0,-4 3 0,-4 4 0,-4 4 0,-6 3 0,-3 1 0,0 0 0,0 1 0,0 8 0,0 7 0,0 11 0,0 7 0,0 4 0,0 2 0,0 4 0,0 6 0,0 1 0,0-3 0,0-9 0,0-8 0,0-11 0,0-8 0,0-4 0,0-2 0,0 4 0,0 1 0,0 1 0,0 4 0,0-1 0,0 1 0,-1 0 0,-2-3 0,-2-1 0,-3-3 0,-2-3 0,1 0 0,-1-3 0,-1 0 0,-3 0 0,-2 0 0,-2 0 0,0-1 0,0 3 0,0 1 0,-1 0 0,1 0 0,-1-6 0,2-5 0,1-6 0,0-4 0,-2 0 0,-1 0 0,-2 0 0,-2 0 0,-1 0 0,-7 0 0,-10 0 0,-19 0 0,-19 0 0,-18 0 0,43 0 0,-1 0 0,-2 0 0,0 0 0,-2 0 0,0 0 0,-2 0 0,1 0 0,-2 0 0,0 0 0,0 0 0,0 0 0,0 0 0,0 0 0,0 0 0,0 0 0,2 0 0,0 0 0,4 1 0,1 1 0,-45 1 0,7 1 0,1-2 0,-4-2 0,46 0 0,0 0 0,-3 0 0,0 0 0,-3 0 0,-1 0 0,0 0 0,0 0 0,0 0 0,2 0 0,4 0 0,2 0 0,-39 0 0,12 0 0,5 0 0,4 0 0,1 0 0,-9 0 0,-7 0 0,-12 0 0,41 0 0,-1 0 0,-3 0 0,0 0 0,-3 0 0,0 0 0,-2 0 0,0 0 0,2 0 0,0 0 0,-2 0 0,0 0 0,0 0 0,-1 0 0,-3 0 0,-1 0 0,-5 0 0,0 0 0,-1 0 0,0 0 0,-3 0 0,0 0 0,1 0 0,-1 0 0,0 0 0,0 0 0,0 0 0,0 0 0,3 0 0,0 0 0,2 0 0,3 0 0,8 0 0,4 0 0,-29 0 0,3 0 0,26 0 0,-5 0 0,-21 0 0,-10 0-594,6 1 1,-6 0 0,-4 1 593,11 0 0,-3 1 0,-2 0 0,1 0 0,-3 0 0,0 0 0,-1 0 0,1 0 0,1 1 0,0 0 0,1 1 0,2-1 0,9-1 0,1 1 0,3-1 0,2-1-141,-11 1 1,3-1-1,2 0 141,7-1 0,0 1 0,2-1 0,-26-1 0,2 0 0,4 0 0,1 0 0,-1 0 0,2 0 0,3 0 0,2 0 0,5 0 0,3 0 0,11 0 0,2 0 0,7 0 0,2 0 1740,-43-3-1740,10-1 462,1-3-462,1 1 0,-5 3 0,-2-2 0,-3 2 0,-2-4 0,45 2 0,0 0 0,-3-1 0,0-1 0,-1-1 0,-1-1 0,-3-1 0,-1 0 0,-3-2 0,-1 1 0,-6-1 0,-1 1 0,-4 0 0,-1 2 0,-1 0 0,0 0 0,3 1 0,-1 1 0,3 1 0,0 0 0,2 1 0,2 0 0,-1-1 0,0 1 0,0 0 0,1 1 0,0-1 0,-1 0 0,-1 1 0,1 1 0,0-1 0,0 0 0,1 0 0,0 0 0,4 1 0,2 1 0,4 0 0,1 0 0,3 2 0,1 0 0,-45 0 0,8 0 0,5 0 0,5 3 0,3 3 0,4 6 0,6 0 0,8 0 0,6-2 0,0-1 0,-2 2 0,-10-2 0,-11 0 0,-9-1 0,-8 2 0,-6 0 0,49-5 0,-1 0 0,-47 6 0,1 1 0,6 1 0,0 0 0,-4-3 0,4-3 0,6-2 0,12 0 0,14 3 0,8 3 0,5-1 0,2-2 0,2-4 0,5-14 0,8-22 0,8-19 0,8-13 0,6-7 0,4-2 0,3-4 0,-2 1 0,-2 5 0,0 9 0,2 9 0,2 4 0,0 3 0,0 0 0,1 3 0,3 5 0,3 7 0,2 7 0,0 8 0,0 3 0,2-1 0,3-2 0,2-4 0,5-7 0,7-6 0,7-8 0,7-6 0,1 1 0,-3 5 0,-5 9 0,-7 12 0,-5 5 0,-4 5 0,-6 4 0,-4 6 0,-4 0 0,-4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17:37.0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85,'83'-5,"-11"2,-36 1,8 1,14 1,22-4,-31 1,3-1,6 0,3-1,5 0,1-1,1 1,0 0,-2 1,0 0,-4 1,-1 0,-4-1,-1 1,-5 1,0 0,36-2,-5 0,15 4,-37 0,6 0,19 0,5 0,-24 0,3 0,1 0,12 0,3 0,0 0,4 0,0 0,0 0,-3 0,0 0,1 0,0 0,0 0,-1 0,-9 0,-1 0,-1 0,2 0,1 0,-2 0,-3 0,0 0,-2 0,29 0,-2 0,-6 0,-1 0,-1 0,-1 0,3 0,1 0,3 0,2 0,-29 0,2 0,1 0,5 0,2 0,0 0,5 0,0 0,3 0,6 0,3 0,-1 0,2 0,-1 0,1 0,0 0,2 0,-1 0,-22 0,0 0,0 0,0 0,21 0,0 0,1 0,1 0,2 0,-2 0,-1 0,-1 0,0 0,-3 0,1 0,-2 0,-3 1,0-1,-1 1,4 1,0-1,1 1,-1 0,1-1,0 1,1 0,0-1,1 1,-20-1,1 1,1-1,-1 0,23 1,-1 0,1 0,-24-1,1 1,-1-1,-1 1,21 0,-2 1,-1 0,-6 0,-2 0,0 2,-6 0,0 1,-2 1,-1 0,0 2,-1-1,1 0,0 0,-2 0,-2 0,-2 0,0 0,0-2,-1 1,-1-1,27 3,-4 0,-6-1,-4 1,-7-2,-1 0,-5-1,-1-2,2 0,0-2,3 0,2-2,1 0,0 0,-4 0,-2 0,-5 0,-2 0,-8 0,-1 0,37 0,-10 0,-10 0,-13 0,-15 0,-8-2,-11-1,6 0,-4-4,4 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23:42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0 127 24575,'0'57'0,"0"40"0,0-20 0,0 8 0,0-19 0,0 3 0,0 1 0,0 2 0,0 1 0,0 4 0,0 17 0,0 5 0,0 0-657,0-24 0,0 0 0,0 0 1,0 0 656,0 23 0,0 0 0,0-2 0,0-5 0,0-1 0,0-7 418,0 5 0,0-8-418,0-8 0,0-4 216,0-8 0,0-2-216,0-6 0,0-2 0,0 40 0,0-11 1359,2-12-1359,1-16 0,-1-11 0,3-9 0,1-1 0,0 8 0,2 11 0,0 11 0,2 6 0,4-1 0,0-5 0,-1-12 0,-1-13 0,-3-15 0,-1-11 0,0-6 0,3-3 0,3 0 0,3-3 0,0-3 0,3-3 0,7-4 0,11-1 0,16-1 0,23-4 0,-26 8 0,3-1 0,7-2 0,3 0 0,3-2 0,0 1 0,-1 1 0,-2 0 0,-5 2 0,-3 0 0,-4 2 0,-2 1 0,41-6 0,-7 1 0,1 4 0,-1 4 0,5 3 0,-1 3 0,-4 0 0,-2 0 0,-4 0 0,-8 0 0,-10 0 0,-9 0 0,-12 0 0,-3 0 0,-7 0 0,-7 0 0,-5-4 0,-8-5 0,-7-8 0,-10-14 0,-12-21 0,-5-10 0,4-8 0,6-3 0,12-12 0,2 30 0,1-4 0,-1-13 0,2-5 0,2-11 0,2-3 0,2 0 0,2 0 0,2 5 0,0 3 0,-1 10 0,0 4 0,-4 14 0,-2 3 0,-1-32 0,-3 20 0,0 14 0,0 7 0,0 4 0,0-2 0,-1-6 0,-2-9 0,-3-12 0,0-14 0,1-6 0,1-1 0,4 3 0,0 9 0,0 6 0,-1 2 0,-2 7 0,0 2 0,-3 9 0,-1 12 0,0 10 0,1 9 0,1 4 0,1 4 0,-1 0 0,1 2 0,1-1 0,-1 2 0,1-4 0,-1-1 0,-1-2 0,1-1 0,-1-1 0,1 3 0,-2 2 0,0 4 0,-1 4 0,0 0 0,0 2 0,-1-2 0,0 1 0,-2 2 0,-3 0 0,-3 0 0,-5-1 0,-7-3 0,-7-2 0,-7-1 0,-6-2 0,-4 0 0,-6 0 0,-4 1 0,-5 0 0,-5 1 0,-7 2 0,-5 3 0,3 1 0,7 3 0,9 0 0,8 0 0,5 0 0,5-3 0,3-2 0,-3-2 0,-1 0 0,0 1 0,0 4 0,5 0 0,-1 2 0,0 0 0,1 0 0,-5 0 0,1 0 0,-5 0 0,0 0 0,3 0 0,4 0 0,8 0 0,4 1 0,5 1 0,1 1 0,4 1 0,2 0 0,3-2 0,4 1 0,4-1 0,1 2 0,4 1 0,0 4 0,2 0 0,2 0 0,-2 0 0,-1-1 0,0 0 0,-1 0 0,1 0 0,0-2 0,0-1 0,3-1 0,5-2 0,12-1 0,-7 0 0,5-1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11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24575,'0'16'0,"0"-6"0,0-3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2:24:35.20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42 0,'52'0,"-1"0,0 0,0 0,37 0,-4 0,-15 0,-14 0,-17 0,-13 1,-5 9,12 3,-1 3,20 0,-6-4,-3 1,-8-1,-6-1,-4-4,5 0,-7-2,11-3,-35 39,10-18,-28 33,8-25,1 0,1 3,3 8,1 9,3 15,0 11,3 7,0 5,0-3,0 1,0-1,0-6,0-6,0-13,0-9,0-8,0-5,0-3,1-4,1-3,1-5,0 1,-28-6,2-5,-26-8,-9-11,-13 0,-22-1,40 3,-1 1,-2 2,0 1,-1 2,0 0,-41 7,23 0,26 0,21-5,13-5,8-53,6 16,3-49,1 34,-1 1,-2 3,0 5,0-1,0-7,0-12,0-17,-3-4,-3 5,0 22,0 21,6 19,40 12,-8 11,41 8,-9 2,20 1,-28-11,5-1,8-1,4-1,3-1,2-1,-5-1,-1 0,-13 0,-4 0,30 0,-32 2,-21 2,-19 1,-73 14,41-12,-52 10,64-14,1 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57:38.3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1 406 24575,'0'-13'0,"4"2"0,11 2 0,12 4 0,15 4 0,14 1 0,12-3 0,-15 0 0,6-1 0,19-4 0,6-2 0,-19 2 0,1-1 0,3-1-209,6-1 1,3-1 0,-1 0 208,1 0 0,-2-2 0,1 1 0,-3 0 0,0 0 0,-2 1 0,-4 0 0,0 1 0,-3 0 0,19-3 0,-6 1 0,-15 4 0,-5 1 0,32-1 0,-18 5 0,-6 4 0,-4 0 625,-4 0-625,-1 0 0,-5 0 0,-3 0 0,1 0 0,-1 0 0,0 0 0,-1 0 0,-7 0 0,-6 0 0,-5 0 0,-6 1 0,-3 1 0,-4 2 0,-4 0 0,-3-1 0,-2-2 0,32 0 0,12-1 0,10 0 0,25-1 0,8-2 0,-19 1 0,3-2 0,1 0 0,0-1 0,1-1 0,-2-1 0,20-4 0,-4 0 0,-14 1 0,-5 0 0,-15 1 0,-4 2 0,35-3 0,-10 4 0,-4-1 0,2 3 0,-6 0 0,-3 0 0,-6 4 0,-9 0 0,-1 0 0,-2 0 0,0 0 0,3 0 0,-2 0 0,3 0 0,-3 0 0,-1 0 0,4 0 0,0 3 0,6 3 0,6 7 0,5 6 0,9 7 0,2 5 0,-7 1 0,-11-1 0,-18-7 0,-13-7 0,-7-8 0,-8-6 0,-5-2 0,-6-1 0,1 0 0,2 0 0,2 0 0,7 0 0,7 0 0,7 0 0,8 0 0,3 0 0,1 0 0,-1 0 0,-2 0 0,1 0 0,3 0 0,-2 0 0,-2 0 0,-1 0 0,-4-7 0,-1-1 0,18 0 0,27 1 0,-30 7 0,3 0 0,8 0 0,1 0 0,-3 0 0,-1 0 0,-8 0 0,-1 0 0,46 0 0,-4 0 0,-44 0 0,0 0 0,5 0 0,1 0 0,2 0 0,1 0 0,1 0 0,1 0 0,0 0 0,0 0 0,-2 0 0,-1 0 0,-3 0 0,-2 0 0,43 0 0,-14 0 0,-11 0 0,-1 0 0,2 0 0,11 0 0,14 0 0,-44 0 0,2 0 0,3 0 0,1 0 0,-2 0 0,-1 0 0,42 0 0,-26 0 0,-16 0 0,16 0 0,-24 0 0,7 0 0,32 0 0,11 0 0,-23 0 0,4 0 0,2 0-375,8 0 0,3 0 0,0 0 375,2 0 0,2 0 0,-3 0 0,-11 0 0,-1 0 0,-2 0-62,-5 0 1,-1 0 0,-3 0 61,22 0 0,-5 0 0,-10 0 0,-2 0 0,-8 0 0,-2 0 0,-8 0 0,-3 0 0,43-3 1114,-7 0-1114,0-4 195,1 1-195,0 2 0,-2 2 0,0 2 0,5 0 0,-44 0 0,1 0 0,0 0 0,1 0 0,45 0 0,-15 0 0,-23 0 0,-21 0 0,-12 0 0,-2 0 0,6 0 0,13 0 0,14 0 0,8 0 0,2 0 0,-2 2 0,-8 7 0,-1 6 0,-4 5 0,-4 3 0,-4-1 0,-9-1 0,-4-3 0,-7-1 0,-2-3 0,-3-2 0,-2 1 0,0 0 0,0 1 0,0 2 0,2 0 0,1 3 0,1 3 0,0 0 0,-5 2 0,0 2 0,-2 4 0,-2 6 0,0-1 0,-3 0 0,-3-4 0,-1-3 0,-3-3 0,0-2 0,-1 1 0,-2 0 0,0 4 0,0 4 0,0 0 0,0 1 0,0 1 0,0-2 0,0 2 0,0 5 0,-1-1 0,-2-1 0,-3-7 0,-3-6 0,-1-4 0,1-2 0,-1-1 0,-1 1 0,-3 0 0,-2 0 0,-6-1 0,-7-2 0,-8-4 0,-23 2 0,-24 2 0,30-7 0,-3 1 0,-9 0 0,-2 1 0,-1-2 0,0 0 0,-2 1 0,0-1 0,3-1 0,1-1 0,4-1 0,1 0 0,3-1 0,2-1 0,7-1 0,0 0 0,-48 0 0,48-2 0,0 0 0,-3 0 0,0 0 0,-3 0 0,1 0 0,3-1 0,1-1 0,-41-5 0,15-2 0,8-3 0,1 0 0,-8-1 0,-9 0 0,-7 2 0,42 6 0,-1 0 0,1 1 0,-1 1 0,-2 1 0,-1 0 0,0 0 0,1 0 0,-2 1 0,1-1 0,0-1 0,0 0 0,3-1 0,1 1 0,-49-3 0,1 3 0,47 2 0,-1-1 0,-3-1 0,-1-1 0,-4-1 0,1-1 0,-3-2 0,1 1 0,4-1 0,0 1 0,3 2 0,2-1 0,1 1 0,0 0 0,0 2 0,-1-1 0,-7 0 0,-2 0 0,-7 0 0,-2 0 0,-2 0 0,-1 0 0,1 0 0,1 0 0,5 1 0,3 0 0,11-1 0,4 1 0,-24-1 0,30 1 0,-10 3 0,2-1 0,-8-1 0,-18-1 0,-10-2-510,4-1 0,-8-1 1,-3-1 509,15 1 0,-2 0 0,-1 0 0,-1-1 0,1 2 0,0-1 0,-1 0 0,1 2 0,-2-1 0,-1 0 0,2 2 0,2 0 0,-14 1 0,3 2 0,3 0-125,9 0 1,2 2 0,2-1 124,5 0 0,2 0 0,1 0 0,-22 0 0,3 0 0,9 0 0,1 0 0,5 0 0,1 0 0,3 0 0,2 0 0,6 0 0,2 0 1499,-41 0-1499,13 0 403,14 0-403,-1 0 0,-4 0 0,-5 0 0,-12 0 0,41 1 0,-2 1 0,-7 1 0,-1 2 0,-8 0 0,-2 2 0,-6 1 0,-2 0 0,-2 1 0,-1-1 0,-1 0 0,-1 0 0,0 0 0,0 0 0,0 0 0,-1 1 0,-2-1 0,-1 0 0,-2 1 0,-1 0 0,3-1 0,-1 1 0,1 0 0,1-1 0,5 1 0,2 0 0,8-1 0,2 0 0,5-2 0,3-1 0,7 0 0,1-1 0,5-1 0,0-1 0,-39 2 0,8-1 0,7 1 0,3 0 0,3-1 0,2 0 0,0-3 0,-7 0 0,-5 0 0,-6 0 0,-4 0 0,-2 0 0,-5 0 0,2 0 0,3-1 0,6-2 0,8 0 0,4-1 0,4 2 0,2 2 0,2 0 0,2 0 0,4 0 0,6 0 0,7 0 0,11 0 0,4 0 0,5 0 0,6 0 0,1-1 0,3-5 0,-4-6 0,-5-4 0,-5-4 0,-5-1 0,-4 0 0,-5-1 0,-1 0 0,-1 2 0,4 3 0,5 1 0,8 3 0,6-1 0,6 0 0,2 3 0,3 0 0,2 0 0,-2-2 0,0-3 0,0-4 0,-1-2 0,5 3 0,3 1 0,1 5 0,1-1 0,0-1 0,-2-1 0,0-2 0,-1 0 0,1 0 0,1 0 0,1 0 0,2 0 0,0 0 0,0 2 0,0 2 0,0 1 0,0-1 0,0-4 0,0-5 0,0-5 0,0-3 0,0 1 0,0 6 0,0 5 0,1 8 0,1 3 0,0 3 0,0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18:12.0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14022 62,'-86'0,"0"0,-1 0,1 0,0 0,4 0,-3 0,-2 0,-3 0,-2 0,-3 0,-2 0,11 0,-3 0,-1 0,-3 0,-2 0,0 0,-2 0,0 0,0 0,1 0,3 0,-2 0,0 0,0 0,-1 0,-1 0,1 0,-1 0,1 0,0 0,0 0,2 0,-1 0,1 0,-1 0,0 0,1 0,0 0,1 0,0 0,0 0,2 0,-3 0,0 0,1 0,0 0,1 0,1 0,0 0,0 0,2 0,0 0,-13 0,0 0,2 0,0 0,1 0,0 0,2 0,-1 0,5 0,0 0,1 0,0 0,1 0,1 0,0 0,0 0,-6 0,0 0,1 0,1 0,0 0,2 0,1 0,-7 0,1 0,2 0,1 0,1 0,1 0,-8 0,1 1,2-1,1 0,1-1,8 1,0-1,2 0,2 0,1-1,-10 0,2-1,2 0,1 0,6 1,1-1,2 0,1 0,-15-1,3-1,-1 1,4 1,-1 0,1 1,-1-1,0 2,0-1,4 1,0-1,1 0,0 1,0 1,1-1,4 1,2 0,-1 0,-1 0,-1 0,1 0,3 0,2 0,-1 0,1 1,1 1,-1-1,-1 1,0-1,1 1,1 1,2 0,-1 0,-2 0,-1 0,2 0,-29 0,3-1,9 0,4 0,11-2,5 0,11 0,5 0,-28 0,24 0,12 0,7 0,-1 0,-3 4,-9 1,-10 4,-17 2,-21-3,44-4,-2-1,-2 0,0 1,7-2,2 0,-29 2,24 1,15 0,5 3,3 0,2 0,5-3,-2-2,1-2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1:18:19.32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372 555,'1'60,"-1"-2,0 2,0-1,1 0,1 0,-2 6,0 2,0 4,0 1,0 2,0 2,0 0,0 1,0 0,0 0,0-1,0-1,0-6,0-1,0-10,0-3,0-8,0-4,0 20,0-22,0-15,1-13,59-39,-24-4,5 0,-2-4,0-19,-8 3,-8 8,-7 6,-6 7,-5 4,-1 5,-1 1,1-9,5-12,2 2,3-5,4-12,3-5,5-14,2-4,-9 24,0 0,-1 0,6-20,-4 3,-5 14,-4 5,0-17,-14 27,-7 8,-2-12,-3-25,9 17,2-4,1-10,1-2,0-3,1-2,-1 6,1 2,-1 13,-1 5,-4-26,-1 33,-2 19,-1 13,-26 12,19 5,-19 6,16-1,8-1,-16 2,18 3,-3 5,11 11,5 5,6 10,9 26,-4-17,2 8,-3-10,0 3,1 3,1 11,-1 3,1 1,0 1,0 2,0-1,0-3,-1-1,1-1,-1-4,0-2,0-2,-2-7,0-2,0-3,4 21,0-5,-3-11,-1-2,-3-9,0-2,4 31,-7-14,-2-11,-2-8,-1-9,0-9,0-4,-55-39,30 9,-41-26,46 21,3 9,-25 4,13 1,-20-2,18-6,3-10,2-6,4-7,6-7,6-3,5-8,3-7,3-4,3 20,2-3,3-8,2-4,3-11,1-3,-3 18,0-1,0-2,1 0,-1-1,0 0,-1-1,-1 0,-1 0,-1 2,-1 0,-1 0,0-21,-3 2,-2 7,-1 3,1 10,-2 2,-4-26,-6 23,-4 25,-4 14,1 8,-9 4,3 2,-10 2,4 0,-3 0,-8 1,-7 4,-12 4,-9 6,-5 0,0 0,5-5,12-5,15-4,15-1,9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25:09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1 133 24575,'0'44'0,"0"-1"0,-1 6 0,1 7 0,1 3 0,1 4 0,0 4 0,1 4 0,1-1-302,0-5 1,0 1 0,1 1 0,0 0 0,1 0 301,1 0 0,0 2 0,2-1 0,-1 0 0,1-3-271,2 10 0,1-2 0,0-2 1,0-2 270,2 6 0,1-3 0,-1-3 0,-2-10 0,1-3 0,0-3 307,2 8 1,-2-5-308,-2-15 0,0-3 0,2 17 0,-4-12 720,-1-4-720,-2 1 1254,1-2-1254,1 0 0,-4-8 0,2-1 0,-2 0 0,2 3 0,1 7 0,0 2 0,1-2 0,-5-6 0,0-3 0,-1-4 0,0-4 0,0-3 0,-1-3 0,-1-2 0,0-5 0,0-1 0,0-3 0,0 0 0,0 0 0,0 2 0,0 2 0,0 10 0,0 12 0,3 14 0,1 11 0,-1 1 0,3-10 0,-4-11 0,2-12 0,1-8 0,-1-7 0,3-4 0,0-3 0,2-2 0,3 0 0,6 0 0,12 0 0,20 0 0,39 0 0,-29 0 0,4 0 0,10 0 0,4 0 0,4 0 0,2 0 0,-5 0 0,0 0 0,-4 0 0,-2 0 0,-8 0 0,-3-1 0,-7-2 0,-4 1 0,32-3 0,-19-1 0,-15 2 0,-11 0 0,-9-1 0,-5-1 0,-2 1 0,-3-1 0,-1-1 0,-6 0 0,-3 0 0,-4-3 0,1-4 0,4-13 0,9-25 0,-6 17 0,1-5 0,2-9 0,0-3 0,1-5 0,-1-2 0,-2 4 0,-1 0 0,-3 5 0,-1 2 0,-3 7 0,-2 2 0,-1-26 0,-3 7 0,0 0 0,0 3 0,-2 1 0,-5 2 0,-3 5 0,-3 2 0,3-2 0,2-5 0,1-6 0,0 1 0,1 2 0,4 10 0,-4 6 0,4 4 0,-3 2 0,-2 0 0,0 0 0,-2-3 0,-1-8 0,-1-7 0,-1-8 0,2 0 0,-2 0 0,4-2 0,-2-9 0,0-7 0,4 36 0,1-1 0,-9-33 0,2 14 0,3 12 0,1 8 0,0-5 0,1-2 0,-1-2 0,1 3 0,1 6 0,3-5 0,1-4 0,2-5 0,-3 2 0,0 11 0,-1 14 0,0 10 0,0 7 0,1 2 0,1 1 0,-1-1 0,0-3 0,-1-5 0,-2 0 0,2 0 0,-1 0 0,1 5 0,-2-1 0,-1 3 0,-2 1 0,-6 0 0,-4 2 0,-6 1 0,-5 2 0,-4 2 0,-3 2 0,-7 0 0,0-2 0,-5 0 0,-4-1 0,-2-1 0,-6-2 0,1 1 0,0 1 0,5 2 0,2 2 0,4 0 0,4 0 0,1 0 0,4 0 0,0 0 0,-5 0 0,-3 0 0,-7 0 0,-6 0 0,-2 2 0,-4 2 0,2 1 0,2 3 0,3 1 0,7 0 0,8-1 0,8 0 0,9-2 0,6 1 0,4 0 0,2 0 0,2 2 0,-1 0 0,3-1 0,1-2 0,2-2 0,2-2 0,1 1 0,4 1 0,1 1 0,1 1 0,0-1 0,2 1 0,-2-3 0,0-1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58:24.6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1 141 24575,'57'0'0,"-9"0"0,8 0 0,29 0 0,11 0 0,-15 0 0,5 0 0,3 0-1841,9 0 0,2 0 0,1 0 1841,-1 0 0,-1 0 0,-1 0 0,-9 0 0,-2 0 0,-3 0 550,-12 1 1,-3 0 0,-3 1-551,14 2 0,-7 2 446,-15 0 1,-5 2-447,22 10 0,-19 2 0,-10 0 2978,-8 1-2978,-6-3 0,-3 0 0,-3-3 0,-3-3 0,-3-3 0,-2-4 0,0-3 0,0-2 0,0 2 0,2 0 0,7 0 0,6 0 0,8-2 0,2 0 0,1 0 0,-2-2 0,-4-3 0,-3-1 0,-5-3 0,-1 0 0,-3 0 0,-3-1 0,-3 1 0,-1 0 0,-1 0 0,1 1 0,2-1 0,0 1 0,0 2 0,-1 0 0,-2 1 0,2 2 0,8-1 0,17 0 0,20 0 0,20-2 0,14 2 0,-48 2 0,1 0 0,1 1 0,1 0 0,3 0 0,0 2 0,4 3 0,3 2 0,3 4 0,2 3 0,0 3 0,-1 1 0,-7 1 0,-2 0 0,27 8 0,-24-28 0,-15-16 0,11-7 0,39 3 0,-30 16 0,8 5-399,-5 0 1,7 1 0,3 0 398,15 0 0,4 0 0,0-1 0,-22 1 0,1 0 0,0 0 0,-1 0 0,23 0 0,-2 0 0,-3 0 0,-15 0 0,-4 0 0,-2 0 0,17 0 0,-4 0 0,-10 1 0,-2-2 0,-7 0 0,-1-1 0,-4 0 0,-1 0 0,-3 0 0,-2 0 0,42-2 1195,-12 4-1195,-6 0 0,-8 0 0,2 0 0,0 0 0,5 3 0,8 1 0,6-1 0,-42-1 0,2-1 0,2-1 0,1 0 0,3 0 0,1 0 0,1 0 0,1 0 0,0 0 0,-1 0 0,0 0 0,1 0 0,6 0 0,2 0 0,6-1 0,3-1 0,11-2 0,3 0 0,-26 1 0,1-1 0,0 0 0,-1 0 0,0-1 0,0 1 0,32-2 0,-1 2 0,-9 0 0,-3 2 0,-15 0 0,-2 0 0,7 2 0,4 0 0,-17 0 0,4 0 0,2 0-2262,10-1 1,4-1 0,6 0 2261,-1 0 0,6-1 0,3 0 0,2-1 0,-12 1 0,1-1 0,3 0 0,-1 0 0,1-1-378,2 1 1,0 0 0,0-1 0,0 1 0,1 0 377,1 0 0,1 1 0,0-1 0,-2 1 0,-3-1-235,9 1 1,-3 0-1,-2-1 1,-3 1 234,-11 1 0,-2 0 0,-2-1 0,-2 1-82,16 0 1,-4-1-1,-3 1 82,-16 0 0,-2 0 0,-3 1 2632,22 0 0,-5 1-2632,-13-1 0,-3 2 1269,-10-1 0,-2 0-1269,47 0 1590,-10 0-1590,-4 0 461,-2 0-461,-4 0 0,0 0 0,0-3 0,0-4 0,-1 0 0,-7-4 0,-10 1 0,-9 0 0,-11 0 0,-6 5 0,-7 1 0,-9 3 0,-7 2 0,-6 3 0,-5 5 0,-2 5 0,0 6 0,0 6 0,0 7 0,0 5 0,0-1 0,2-7 0,5-10 0,1-8 0,3-9 0,-1-3 0,-1 0 0,1 0 0,0 0 0,-2 3 0,1 4 0,1 11 0,-1 9 0,0 11 0,0 10 0,-2 14 0,-3 22 0,-3-28 0,0 3 0,-1 8 0,0 3 0,0 7 0,0 2 0,0-1 0,0 0 0,0-6 0,0-1 0,0-6 0,0-3 0,0-9 0,0-4 0,0 31 0,0-27 0,0-19 0,0-14 0,0-7 0,-1-5 0,-2-4 0,-1-3 0,-3-1 0,-1 0 0,-1 0 0,-2 1 0,-2-1 0,-4 0 0,-7 0 0,-5-2 0,-7-4 0,-2-6 0,-8-4 0,-24-6 0,17 11 0,-6 1 0,-15-1 0,-7 0 0,13 4 0,-4-1 0,-1 2-218,-6-1 0,-2 2 0,0 0 218,-1 0 0,-1 0 0,1 0 0,2 1 0,0 1 0,3 0 0,-25 0 0,5 1 0,12 1 0,3-1 0,13 2 0,2 0 0,8 0 0,2 0 0,3 0 0,0 0 0,-2 0 0,-2 0 0,-3 0 0,-2 0 327,-3 0 0,0 0-327,-3 0 0,1 0 0,-1 0 0,-1 0 0,3 0 0,1 0 0,1 1 0,0-2 0,5 0 0,0-1 0,4 0 0,1 0 0,2 0 0,0 0 0,-44-2 0,1 4 0,6 0 0,6 0 0,4 3 0,8 1 0,5 2 0,2-1 0,-2-2 0,-5-1 0,-5-2 0,-9 0 0,-12 2 0,44-1 0,-2 2 0,-1 0 0,-2 1 0,0 2 0,0 1 0,2 1 0,1 1 0,5 1 0,2 0 0,-29 9 0,27-6 0,5-5 0,-51-6-2262,31-2 1,-11 0 0,-5 0 2261,1 0 0,-5 0 0,-4 0 0,-1 0 0,11 0 0,-3 0 0,-1 0 0,1 0 0,-1 0-231,3 0 0,-2 0 0,2 0 0,0 0 1,3 0 230,-8 0 0,3 0 0,1 0 0,3 0-149,-12 0 1,4 1 0,2-2 148,9 0 0,2 0 0,2-1 0,-24 0 0,4 0 0,11-1 0,5 1 2996,10 0 0,4 0-2996,10 2 0,3 0 1664,-31 0-1664,5-1 727,-1-2-727,-4-4 0,-9-2 0,40 4 0,-2 1 0,-4-1 0,-2 0 0,-4 1 0,-2 0 0,-2 0 0,-1-1 0,0 0 0,1-1 0,0 0 0,0 1 0,3-1 0,0 1 0,0 1 0,0 1 0,0 1 0,0 1 0,2 0 0,1 2 0,-1-1 0,1 0 0,2 0 0,1 0 0,1 0 0,1 0 0,1 0 0,0 0 0,-45 0 0,1 0 0,47 0 0,-2 0 0,-6 0 0,-3 0 0,-7 0 0,-1 0 0,-6-2 0,0 1 0,3-1 0,4 0 0,15 0 0,3 0 0,-35-5 0,3-7 0,26-2 0,-4-3 0,-18-6 0,-5-2 0,-8-2 0,0-1 0,0 2 0,2 3 0,11 6 0,5 3 0,13 4 0,4 2 0,-26-1 0,25 5 0,17 2 0,13 1 0,8 1 0,4 0 0,3 2 0,3-2 0,-1-2 0,-1 0 0,-2-1 0,-2 1 0,-1 1 0,-5 1 0,-8 0 0,-6 2 0,-7 0 0,0 2 0,4 2 0,6 1 0,3 0 0,2-2 0,-2-3 0,-2 0 0,-4 1 0,-7 3 0,-5 4 0,-6 4 0,-3 1 0,0-2 0,0-2 0,3-2 0,3-1 0,0 1 0,1 0 0,0 3 0,-3 1 0,-6 2 0,-12 0 0,-15 1 0,35-6 0,-1-1 0,0-1 0,0-1 0,-46 2 0,8-4 0,13-3 0,4 0 0,8 0 0,9 0 0,8 0 0,12 0 0,7 0 0,7 0 0,5-2 0,1-3 0,3-5 0,4-5 0,3-2 0,3 1 0,2 1 0,0 0 0,-1-3 0,-4-7 0,-5-11 0,-3-10 0,-3-11 0,1-3 0,4-7 0,3-1 0,4 1 0,4 4 0,0 14 0,0 11 0,0 10 0,0 3 0,0-3 0,0-3 0,0-1 0,0 1 0,0 3 0,0-3 0,0-3 0,0-2 0,0-5 0,0 1 0,0 3 0,0 2 0,0 7 0,0 0 0,-3 0 0,-3-3 0,-2-3 0,-2 4 0,4 11 0,2 21 0,2 0 0,2 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8T12:06:51.206"/>
    </inkml:context>
    <inkml:brush xml:id="br0">
      <inkml:brushProperty name="width" value="0.5" units="cm"/>
      <inkml:brushProperty name="height" value="1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8,'86'-2,"0"0,-13 1,4 0,4 0,-10 1,3 0,2 0,3 0,12 0,3 0,3 0,0 0,-13 0,2 0,0 0,1 0,0 0,0 0,1 0,0 0,-1 0,-2 0,16 0,-2 0,-2 0,-1 0,-9 0,-2 0,-2 0,-2 0,13 0,-3 0,-4 0,-13 0,-2 0,-2 0,27 0,-3 0,-15 0,-4 0,-7 0,-3 0,-6 0,-3 0,33 0,-22 0,-18 0,-10 0,-3 0,-2 0,-3 0,-4 0,2 0,-8 0,9 0,-6 0,0 0,4 0,-1 0,-3 0,1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5:59:42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63 24575,'7'-5'0,"11"2"0,21 3 0,34 0 0,-19 0 0,5 0 0,16 0 0,6 0 0,14 0 0,3 0-153,-29-1 0,1 1 0,0 1 153,1 0 0,0 0 0,-1 2 0,30 0 0,-3 2 0,-7 1 0,-3 1 0,-4 1 0,-2-1 0,-2-1 0,0-1 0,-3 0 0,-1 0 0,-2-1 0,0 0 0,-1-2 0,1 0 0,-1 0 0,-1-1 229,-1-1 1,-1 0-230,-1 0 0,-1 0 0,-5 0 0,-3 0 0,-3 0 0,-2 0 0,42 0 0,-12 0 0,-8 0 0,-9 0 0,-2 0 0,-3 0 0,-3 0 0,-2 0 0,-4 0 0,-5 0 0,2 0 0,-1 0 0,0 0 0,3 0 0,-2 0 0,1 0 0,1 0 0,-3 0 0,0-2 0,-2-1 0,-3-2 0,-2-1 0,-1 3 0,-3-1 0,0 0 0,4 0 0,4-1 0,7 1 0,3 1 0,3 1 0,5 2 0,2 0 0,2 0 0,-2 0 0,-8 0 0,-5 0 0,-6 0 0,-5 2 0,-1 0 0,-3 1 0,-2 2 0,-2-2 0,-5 2 0,-5 1 0,-1 1 0,1 2 0,4 1 0,2 0 0,-3-1 0,-2 2 0,-5 0 0,-3 0 0,-5 2 0,-4 0 0,-4 3 0,-2 2 0,0 2 0,-2 4 0,0 6 0,0 11 0,0 13 0,0 12 0,0 14 0,0 11 0,0 4 0,0-43 0,0 0 0,0 0 0,0 1 0,0 0 0,0 0 0,0 0 0,0 0 0,0 0 0,0 1 0,0 0 0,0 0 0,0 0 0,0-1 0,-1-2 0,2-1 0,0 45 0,2-3 0,3 2 0,-2-44 0,1 0 0,0 0 0,0 1 0,0 0 0,0 1 0,6 46 0,-4-7 0,0-12 0,-5-17 0,-2-18 0,0-15 0,-1 20 0,-8 37 0,1-26 0,0 8 0,-3 27 0,0 7 0,4-31 0,0 0 0,2 1 0,0-1 0,2 0 0,0-1 0,1 27 0,0-6 0,2-23 0,0-4 0,-1-11 0,0-3 0,-2 31 0,0-15 0,-2-15 0,2-6 0,-2-4 0,-3 4 0,0 2 0,-4 3 0,1 2 0,0-2 0,1 0 0,1 2 0,2-2 0,1-2 0,3-1 0,-1-3 0,1 1 0,0-4 0,0-2 0,2-6 0,-2-5 0,1-5 0,0-3 0,2-2 0,0 0 0,-2 0 0,-1 0 0,1-1 0,0 1 0,2 0 0,0 0 0,0 0 0,-2 0 0,0 0 0,-1 0 0,1-1 0,2 1 0,0 0 0,0 0 0,0-2 0,0-3 0,-1-4 0,-1-2 0,-2-1 0,-1-3 0,-2-1 0,-4-2 0,-6 0 0,-13 0 0,-14 0 0,-19 5 0,-17 6 0,-12 3 0,-6 4 0,2-3 0,0-1 0,5-1 0,2-1 0,9-3 0,11-2 0,10-1 0,6-3 0,5 1 0,2-1 0,1 1 0,6 1 0,-2 0 0,0 2 0,-1-1 0,-2 1 0,-5-2 0,-8-1 0,-10 1 0,-10-1 0,-10-1 0,-8 0 0,43-3 0,-1 0 0,-2 0 0,0 0 0,-1 0 0,-1 0 0,2 0 0,-1 0 0,2 0 0,0 0 0,0 1 0,1 1 0,2-1 0,-1 1 0,-1 1 0,0 1 0,-1-1 0,-1 1 0,0-1 0,0 1 0,-2 0 0,1-1 0,0 1 0,2-1 0,-1 2 0,1-1 0,-1 0 0,-1-1 0,2 2 0,0 0 0,-3-1 0,1-1 0,0-1 0,1 1 0,1 0 0,1 0 0,1 0 0,1-1 0,-42 5 0,6 1 0,14-1 0,8 1 0,8 1 0,10 0 0,3 2 0,6 0 0,-1-1 0,-6 0 0,-2-2 0,-6 0 0,0-2 0,4-2 0,4-1 0,8-3 0,3 0 0,6 0 0,4 0 0,3-1 0,3-3 0,0 0 0,0-3 0,0 0 0,-3 2 0,2-1 0,0 2 0,3 2 0,5 0 0,0 0 0,3 1 0,1-3 0,3-2 0,-1-1 0,2-5 0,0-4 0,1-8 0,2-12 0,0-11 0,0-12 0,0-10 0,-2-1 0,-1-4 0,0-1 0,1-2 0,2 1 0,0 1 0,0 3 0,0 1 0,0 0 0,-3 3 0,-1-3 0,-2 7 0,-2 2 0,1 3 0,-2 6 0,-1-1 0,-2-2 0,-2-6 0,0-8 0,0-10 0,-1-11 0,1-6 0,8 46 0,0-1 0,0-1 0,1 0 0,1-1 0,1-1 0,0 0 0,0 0 0,-1 0 0,1 0 0,1 2 0,1 1 0,-3 0 0,1 1 0,1-2 0,-1 1 0,-1-2 0,0 0 0,1-2 0,-1-1 0,2-2 0,0-2 0,-2-5 0,1-2 0,0-5 0,1-1 0,0-5 0,-1-2 0,1-3 0,1-2 0,0 1 0,2-1 0,-1 0 0,0 0 0,0 1 0,0 1 0,0 5 0,0 1 0,0 6 0,0 0 0,0 5 0,0 2 0,0 8 0,0 2 0,0-45 0,0 19 0,0 14 0,0 8 0,0 8 0,0-1 0,0 2 0,0-5 0,1-4 0,2-1 0,3-1 0,2 6 0,4 4 0,2 8 0,-1 8 0,-1 9 0,-3 10 0,0 7 0,0 2 0,-1 2 0,-1 1 0,1 1 0,-2 3 0,3-1 0,1 1 0,3 0 0,1 0 0,2 0 0,-1 0 0,-3 1 0,-3 3 0,-4 2 0,-2 4 0,-1 1 0,-2 0 0,0 1 0,0-3 0,0 2 0,0-1 0,0 19 0,0-19 0,0 13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5:01:33.2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8,'67'-4,"-10"1,-46 3,10 0,21 0,12 0,24 0,8 0,11 3,-46-1,0 0,-1 1,0 1,38 3,-12-4,-13 0,-4-3,-6 0,2 0,2 3,5 1,5 3,-3 2,-7-1,-8 0,-1-3,6-3,12-2,5 0,0 0,-6 0,-7 0,-5 0,-6 0,-2 0,-1 0,4 0,5 0,1 0,-4 0,-8 0,-8 0,-2 0,0-2,0 0,0-3,-1-2,4 0,3 0,4 2,0 2,-4-1,-5 1,-4 1,-3 0,0 2,4 0,4-3,7 0,-1 0,-6 1,-8 2,-2 0,-4 17,4 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5:01:57.63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1,'96'0,"-7"0,-38 0,-7 0,-12 0,-9 0,3 0,6 0,5 0,8 0,-3 0,2 0,-2 0,-4 0,-6 0,-6 2,-3 0,5 0,-5 2,8-2,-8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13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5 142 24575,'14'0'0,"2"3"0,-1 5 0,3 4 0,-1 2 0,-1 0 0,-2 0 0,-2 1 0,0-1 0,0 2 0,-1-1 0,0 1 0,-2 2 0,0 0 0,-2 0 0,-2 0 0,-3 3 0,-2 4 0,-2 5 0,-5 2 0,-12 0 0,-13-4 0,-6-3 0,3-8 0,7-6 0,9-7 0,7-5 0,4-8 0,5-15 0,1-30 0,8-31 0,2 34 0,2-1 0,2-1 0,2 1 0,18-32 0,-3 28 0,-7 22 0,-7 19 0,-8 8 0,-4 5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0T05:02:01.13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1910 1,'-81'0,"0"0,4 0,6 0,-29 0,8 0,5 0,-3 0,-2 0,5 2,11 3,8 3,8 0,5-2,7-4,6-2,7 0,3 0,-1 0,1 0,-6 0,-4 0,-1 0,1 0,4 0,7 0,8 0,-8 0,6 0,-13 0,3 0,0 0,-4 0,5 0,3 0,6 0,4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0:2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24575,'0'38'0,"0"23"0,0-8 0,0 6 0,0 20 0,0 6 0,0 12 0,0 4-213,0-30 1,0 2 0,0-1 212,0-2 0,0-1 0,0-1 0,0 28 0,0-4 78,0-11 1,0-5-79,0-15 0,0-4 0,0 28 0,0-24 0,0-9 0,0-4 480,0 0-480,0 5 0,0 5 0,0 4 0,0 1 0,0 0 0,0 0 0,1-7 0,1-9 0,1-14 0,0-14 0,1-10 0,1-6 0,5-8 0,3-5 0,4-5 0,1-1 0,8-1 0,14-1 0,26-1 0,-19 7 0,4 0 0,11-1 0,4-1 0,9 0 0,3-1 0,8-3 0,2 1 0,2-1 0,2 1 0,1-1 0,1 0 0,0 0 0,-2 1 0,-4 0 0,-3 0 0,-6 3 0,-3 0 0,-10 2 0,-3 2 0,-7 1 0,-2 2 0,-4 1 0,-1 0 0,49-3 0,-48 5 0,2 0 0,6 0 0,0-1 0,4 0 0,0 0 0,0 0 0,-1 1 0,1-2 0,-2 1 0,-6 1 0,-2 0 0,38-3 0,-12 1 0,-19 0 0,-11 1 0,-11 2 0,-11 1 0,-6 2 0,-9 0 0,-11 0 0,-9 0 0,-9 0 0,-3-1 0,2-8 0,-1-8 0,0-12 0,-1-14 0,-3-16 0,-3-27 0,12 26 0,0-5 0,-1-14 0,0-5 0,0-11 0,1-1 0,5 29 0,1 1 0,1 0 0,-3-28 0,0 4 0,3 11 0,-1 4 0,0 13 0,0 5 0,-7-30 0,3 26 0,4 16 0,2 8 0,2 8 0,0 8 0,3 7 0,1 5 0,-3 4 0,-2 2 0,-2 1 0,0 0 0,-4 0 0,-10 0 0,-22-1 0,-34-2 0,22 1 0,-5 0 0,-16-1 0,-5-1 0,-8-1 0,-3 0 0,-3-1 0,0 0 0,3-1 0,2 1 0,11 1 0,4 1 0,8 2 0,3 0 0,10 2 0,2 1 0,-34 1 0,9 0 0,4 0 0,0 0 0,-4 0 0,0 0 0,1 0 0,5-3 0,5 0 0,6-1 0,5 1 0,0 1 0,3-2 0,1 0 0,0 2 0,4 2 0,1 0 0,8 0 0,8 0 0,15 0 0,9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46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347 0 24575,'0'50'0,"-3"14"0,-1 21 0,1 3 0,0-19 0,3-13 0,0-11 0,0-7 0,0-6 0,0-6 0,0-8 0,-2-2 0,0-2 0,0 2 0,0-2 0,1-1 0,1-3 0,0-1 0,0 1 0,0 1 0,0-4 0,0-6 0,-4-11 0,-4-8 0,-4-4 0,-3-2 0,3 2 0,1 4 0,1 4 0,0 2 0,-4 1 0,-1 0 0,-4 0 0,-1 2 0,1 1 0,2 3 0,4 1 0,3 3 0,1 1 0,2 2 0,0 2 0,2 4 0,-1 5 0,-3 3 0,-4 4 0,-4 3 0,0 2 0,4-1 0,5-4 0,5-4 0,2-3 0,1-3 0,0-3 0,0-2 0,0 2 0,0 0 0,0 0 0,0 2 0,2 1 0,5 0 0,5 0 0,2-3 0,0 0 0,-2-2 0,0-1 0,0-2 0,-1-2 0,1 0 0,-1 0 0,-1 0 0,0 0 0,0 0 0,2 0 0,-1 0 0,1 0 0,1 0 0,-1 0 0,-1 0 0,-1 0 0,2 0 0,-1 0 0,2-1 0,0-1 0,-3-3 0,0-2 0,-3-1 0,-1-1 0,0 3 0,0 1 0,-1-1 0,1 2 0,-4 0 0,0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5:09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105 222 24575,'32'-2'0,"3"-6"0,6-6 0,-3-4 0,-9 0 0,-6 4 0,-8 1 0,1 0 0,-3-3 0,0-2 0,1 1 0,-1 1 0,1 1 0,-3 2 0,-3 2 0,-5 2 0,-4 5 0,-5 2 0,-5 1 0,-3 1 0,-3 0 0,0 0 0,-1 0 0,-1 0 0,2 2 0,-1 2 0,1 3 0,-2 4 0,-1-1 0,-1 0 0,0-2 0,3-2 0,4 0 0,1 0 0,2-2 0,0-2 0,3 0 0,1 0 0,-1 0 0,0 0 0,-1 0 0,1 1 0,2 2 0,2 1 0,2 2 0,1 1 0,1 3 0,-1-1 0,1 2 0,-1 2 0,-3 3 0,-3 9 0,-4 3 0,-2 3 0,2-3 0,4-5 0,4-5 0,2-4 0,1-3 0,0-3 0,0 0 0,0-1 0,1-3 0,2-1 0,1-2 0,1 1 0,2 1 0,-2-1 0,1 0 0,0-2 0,0 0 0,2-2 0,3 2 0,1 1 0,2-1 0,-2 0 0,-1-2 0,-3 0 0,-1 0 0,0 0 0,5 0 0,6 0 0,8 0 0,5-2 0,-1-1 0,-3 0 0,-6 0 0,-7 3 0,-4 0 0,-6 0 0,-1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49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50 174 24575,'12'0'0,"2"0"0,1 0 0,1-1 0,-3-1 0,-1 0 0,-2-3 0,3-1 0,1-3 0,2 0 0,2-2 0,-1 0 0,-1 0 0,-2 2 0,-3 2 0,-3 1 0,0-1 0,-1 1 0,-1 0 0,-1-1 0,-1 0 0,-1-1 0,-1 0 0,-2 1 0,-1 1 0,-1 0 0,-4 1 0,-2 0 0,-3 2 0,-2 0 0,0 3 0,-1 0 0,-1 0 0,2 0 0,-1 0 0,1 0 0,0 0 0,-2 0 0,0 0 0,-1 0 0,1 0 0,2 0 0,0 2 0,0 4 0,2 3 0,1 2 0,4 0 0,2-3 0,2 2 0,2 0 0,-1 3 0,0-1 0,-1 1 0,-2 2 0,-1 1 0,0 4 0,-1 1 0,1 0 0,2-2 0,1-4 0,2-1 0,0-2 0,0 0 0,0-2 0,0-2 0,0 1 0,1-1 0,2-2 0,2 0 0,0 1 0,2-2 0,-1-1 0,3-2 0,2 0 0,1 1 0,2 1 0,-1 0 0,1-2 0,1 0 0,0-2 0,3 0 0,-1 0 0,1 0 0,-1 0 0,0 0 0,-4 0 0,-3 0 0,1-1 0,-7 1 0,2-1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52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 24575,'0'36'0,"0"4"0,0 3 0,-2-5 0,-1-7 0,1-3 0,0 0 0,1 3 0,-1-3 0,0-2 0,0-3 0,0-2 0,2-1 0,-2-3 0,0 0 0,0 1 0,0-4 0,2-2 0,0-3 0,0-1 0,0 0 0,0 0 0,0-1 0,4 5 0,6 2 0,5 3 0,2 0 0,-2-5 0,-2-1 0,-2-2 0,0-3 0,-2-2 0,-1-3 0,0-1 0,1 0 0,-1 0 0,2 0 0,0 0 0,0 0 0,0 0 0,-1 0 0,1 0 0,-6 0 0,1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59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189 165 24575,'14'0'0,"4"0"0,1 0 0,4 0 0,0 0 0,-3 0 0,0-4 0,-2-5 0,0-4 0,1-4 0,-4-1 0,1 0 0,-1 1 0,-2 0 0,-2 1 0,-3 4 0,-5 2 0,-4 3 0,-2 3 0,-4 2 0,-4 2 0,0-1 0,-5 1 0,-2 0 0,-4 0 0,-6 0 0,-4 0 0,-4 0 0,-3 0 0,-2 0 0,3 2 0,1 2 0,3 3 0,7 3 0,4-1 0,7 2 0,6 1 0,4-1 0,2 1 0,3-1 0,1-4 0,-1 2 0,3 1 0,4 2 0,3 4 0,4 4 0,3 1 0,0 3 0,3 0 0,-1-3 0,-2-4 0,-2-6 0,1-3 0,-2-4 0,2-2 0,0 0 0,1 0 0,2 2 0,-1 2 0,1 1 0,-3-1 0,-2 1 0,-3 0 0,-2-1 0,3 3 0,0-1 0,0 0 0,-1-3 0,-2 1 0,1-1 0,-3-2 0,0 2 0,-3-3 0,-2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5:01.4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24575,'1'64'0,"5"6"0,7 11 0,5-2 0,1-12 0,-3-11 0,-6-13 0,-1-8 0,-2-8 0,-4-5 0,-1 1 0,1 1 0,0 0 0,0 3 0,1-1 0,-1 2 0,-1 2 0,0-3 0,-2-3 0,3-9 0,-2-7 0,2-4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5:03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0 156 24575,'28'-3'0,"17"-1"0,15-3 0,4-2 0,-16 0 0,-15 2 0,-11 0 0,-4 2 0,-1-3 0,2-4 0,4-3 0,4-4 0,4 1 0,-3 3 0,-5 5 0,-11 5 0,-7 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5:12.3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458 1 24575,'-5'67'0,"-5"-4"0,-3-4 0,1-16 0,2-10 0,0-2 0,-1 9 0,0 4 0,0-1 0,3-5 0,1-10 0,3-1 0,1 0 0,1-2 0,2 2 0,0-3 0,-2-6 0,0-3 0,0-5 0,0-3 0,2-2 0,0-16 0,-1-2 0,1-17 0,0 3 0,0 0 0,-5 3 0,-5 4 0,-1 5 0,-2 3 0,4 4 0,2 3 0,-1 1 0,2 1 0,-2 2 0,-5 0 0,-4-1 0,-6 0 0,-5-1 0,0 2 0,1 1 0,3 0 0,7 0 0,4 1 0,4 4 0,0 4 0,-1 3 0,0 0 0,2 1 0,3 0 0,0-2 0,1 0 0,1-1 0,1 0 0,2 0 0,0-2 0,2-3 0,-1 1 0,4-3 0,3 1 0,0 1 0,4 2 0,-1 1 0,2 0 0,0 2 0,0-2 0,2 0 0,0-2 0,2 0 0,0-2 0,1 0 0,-1 0 0,-2-1 0,-1-1 0,-1-2 0,-2 0 0,1 0 0,2 0 0,-1 0 0,0 0 0,-3 0 0,-2 0 0,2 0 0,-1 0 0,-1-2 0,0-1 0,-2-1 0,-1-1 0,-3 1 0,-1 2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16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59 24575,'0'35'0,"0"-1"0,0 2 0,0-4 0,0-3 0,0 3 0,0 3 0,0 7 0,0 1 0,3-4 0,2-7 0,2-6 0,2-6 0,-2-4 0,1-1 0,3-1 0,-2-2 0,3-3 0,0-3 0,0-4 0,3-1 0,3-1 0,6 0 0,8-7 0,6-11 0,5-12 0,-3-11 0,-6-1 0,-8 3 0,-11 7 0,-7 7 0,-5 4 0,-4 3 0,-7-1 0,-10-3 0,-16-4 0,-14-4 0,-10-7 0,-8-3 0,0 2 0,5 5 0,11 11 0,12 8 0,13 7 0,10 3 0,8 2 0,4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29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24575,'0'20'0,"0"20"0,0 29 0,0 14 0,0 4 0,0-19 0,0-18 0,0-14 0,0-15 0,0-13 0,4-14 0,4-11 0,8-8 0,8-3 0,2 0 0,5 1 0,8 3 0,7 0 0,7 3 0,9-4 0,0-1 0,-1-3 0,-9-3 0,-14 3 0,-11 1 0,-9 2 0,-6 2 0,-5 4 0,-3 4 0,-4 6 0,-7 4 0,-6 0 0,-6 3 0,-2 0 0,2 3 0,2 0 0,1 3 0,4 8 0,0 14 0,6 19 0,1 12 0,2 10 0,1 5 0,-2 1 0,-2-1 0,-1-11 0,0-12 0,3-13 0,2-13 0,2-7 0,0-6 0,0-2 0,0-2 0,0-3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29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36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4:38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0 24575,'0'32'0,"0"9"0,0 14 0,0 10 0,0-3 0,0-5 0,0-12 0,0-13 0,0-7 0,0-10 0,0-4 0,0-3 0,0-1 0,0 0 0,0 2 0,0 1 0,0 2 0,0 3 0,0 1 0,1 1 0,1-2 0,2-3 0,2-5 0,1-5 0,2-1 0,1-1 0,1 0 0,2-4 0,4-6 0,2-4 0,3-5 0,0 1 0,-2 0 0,-1 2 0,-6 1 0,-1 0 0,-1-3 0,0-1 0,-3 0 0,-1 1 0,-2 0 0,-3 1 0,-1-1 0,-1 0 0,0 1 0,0-1 0,0 1 0,0-1 0,-2 0 0,-6 1 0,-6-2 0,-4 3 0,1 2 0,2 3 0,3 2 0,-2 2 0,0 0 0,-2 2 0,-1 2 0,0-1 0,1 2 0,0-1 0,-3 1 0,-2 2 0,1 0 0,1 0 0,5 1 0,2 3 0,5 3 0,4 4 0,2-4 0,1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2:15:54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24575,'0'69'0,"0"-9"0,0 19 0,0 12 0,0 2 0,0-32 0,0 3 0,0 13 0,0 3 0,0 7 0,0 3 0,0 3 0,0 1 0,0-4 0,0-4 0,0-17 0,0-3 0,0-9 0,0-3 0,0 32 0,2-22 0,1-20 0,0-14 0,-2-8 0,1-4 0,0-1 0,3 7 0,3 9 0,2 12 0,2 10 0,2 6 0,1 3 0,0-3 0,-1-5 0,-3-14 0,-4-11 0,1-10 0,-1-10 0,-1-5 0,0-5 0,0-1 0,1 0 0,5 0 0,15 0 0,27 0 0,31 0 0,-29 1 0,3 2 0,9 2 0,2 2 0,3 3 0,-1 1 0,2 2 0,-2-1 0,-2 0 0,-2 0 0,1-4 0,1-2 0,1-1 0,2-2 0,5-1 0,3-1 0,6-1 0,3 0 0,2 0 0,0 0 0,0 0 0,0 0 0,-4 0 0,-3 0 0,-6 0 0,-4 0 0,-9 0 0,-3 0 0,-8 0 0,-2 0 0,32 0 0,-18 0 0,-16 0 0,-15 0 0,-11 0 0,-9 0 0,-4 0 0,0 0 0,0 0 0,4 0 0,6 0 0,5-2 0,2-1 0,-2 0 0,-5-1 0,-8 1 0,-4-1 0,-3 0 0,-3 0 0,0 0 0,0 0 0,0-3 0,-1-2 0,0-5 0,-2-2 0,0-4 0,-1-1 0,0 0 0,0 1 0,0 1 0,0-1 0,0-11 0,0-13 0,7-15 0,3-10 0,3 3 0,-1 11 0,-6 16 0,-2 14 0,-2 9 0,-2 3 0,0 3 0,0 1 0,0 0 0,0-1 0,0-10 0,0-19 0,0-21 0,0-17 0,0-5 0,0 13 0,-1 18 0,-1 18 0,-1 16 0,0 5 0,-2 3 0,-1 0 0,2-10 0,-3-22 0,-1-26 0,0-24 0,-1-8 0,1 13 0,2 22 0,1 26 0,-3 20 0,5 12 0,-1 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36:2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1648 1 24575,'-15'16'0,"-34"47"0,11-14 0,-7 10 0,-5 6-1352,4-8 0,-4 5 0,-4 4 0,-1 1 0,-1 1 1352,3-5 0,-2 2 0,0 2 0,-2 0 0,1-1 0,0 0 0,1-1 0,-1 0 0,1 0 0,0-1 0,1-2 0,2-1 471,-16 15 0,1-3 0,3-2 0,7-2-471,2 6 0,7-3 0,4-4 0,0 1 0,7-4 548,13-6 1,8-6-549,10-4 0,6-40 0,4-9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36:27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24575,'66'0'0,"0"0"0,-1 5 0,8 3 0,6 2 0,5 2-1434,-5 1 0,4 2 0,5 2 0,3 1 1,2 2-1,1 0 1434,-11-2 0,1 1 0,3 2 0,1 0 0,1 0 0,0 2 0,1 0 0,-1 0 0,5 2 0,1 1 0,0 0 0,1 2 0,0-1 0,-2 1 0,-1-1 0,-3 1 0,1 0 0,-2 1 0,-2 0 0,-1 0 0,0-1 0,0-1 0,1-3 0,2-1 0,1-2 0,2-1 0,-2-1 0,-1-1 0,-4 0 0,-4-2 0,4 2 0,-6-1 0,-2-2 0,-1-1 0,2-2 0,19 0 0,2-4 0,-3-1 0,-9-2 788,-8 0 1,-6-1-1,-9-1-788,-7-1 0,-8 1 338,2 1 1,-36-3-1,-15 2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4:37:1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06:53:29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0 24575,'-11'18'0,"-1"2"0,-3 1 0,1-2 0,2-3 0,2-1 0,-4 4 0,-5 8 0,-4 7 0,-6 7 0,-1 0 0,2-4 0,5-5 0,3-8 0,5-3 0,2-7 0,3-4 0,3-5 0,2-2 0,1-2 0,3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06:53:31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24575,'8'14'0,"1"2"0,7 1 0,3 0 0,-3-3 0,2 2 0,-2 1 0,1 3 0,5 2 0,0-3 0,-2 2 0,-2-5 0,-6-4 0,-1-3 0,-4-3 0,-1-1 0,-1-1 0,-1 0 0,2 3 0,2 1 0,3 4 0,2 3 0,2 4 0,4 4 0,0 5 0,0-2 0,-1-2 0,0-4 0,-4-4 0,-2-5 0,-7-4 0,-3-5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19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24575,'16'22'0,"9"8"0,9 10 0,2 1 0,-12-9 0,-6-6 0,-6-4 0,-1 0 0,1 6 0,2 3 0,-1-2 0,-3-3 0,-3-9 0,-3-12 0,-4-15 0,-3-12 0,-7-12 0,-2-7 0,4-1 0,3-1 0,5 2 0,0 5 0,0 2 0,0 5 0,3 8 0,4 3 0,4 4 0,2 5 0,0 3 0,1 4 0,-1 2 0,0-1 0,0 5 0,1 9 0,0 9 0,1 9 0,1 5 0,2-4 0,0-4 0,-1-6 0,-3-7 0,-4-5 0,-2-5 0,-1-4 0,0-7 0,0-6 0,0-8 0,2-4 0,1 1 0,3 2 0,2 3 0,6-1 0,4 2 0,4 1 0,2 4 0,-4 4 0,-4 3 0,-3 4 0,-2 1 0,-1 0 0,1 4 0,1 12 0,1 9 0,1 10 0,0 6 0,0-2 0,1 3 0,-3-7 0,-5-6 0,-4-6 0,-6-9 0,-1-6 0,-2-3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06:55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24575,'0'18'0,"0"8"0,0 9 0,6 7 0,5 0 0,5-4 0,1-7 0,-6-6 0,-4-9 0,-1-6 0,2-6 0,3-7 0,1-5 0,3-4 0,4-4 0,6-4 0,11-4 0,11-3 0,11-2 0,15-2 0,7-2 0,9 2 0,-1 4 0,-8 6 0,-11 4 0,-16 4 0,-13 0 0,-9 2 0,-5 5 0,-4-1 0,-3 3 0,-5 2 0,-7 0 0,-5 2 0,-3-1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2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24575,'12'98'0,"7"-2"0,-6-43 0,2-2 0,16 34 0,-6-23 0,-7-20 0,-8-15 0,-5-10 0,-4-6 0,-1-2 0,0-2 0,2-2 0,-1-2 0,1-19 0,1-18 0,6-31 0,9-8 0,11 0 0,7 13 0,-3 24 0,-5 14 0,-6 14 0,-3 8 0,-1 0 0,0 6 0,0 8 0,2 11 0,1 11 0,0 3 0,0 0 0,-1-8 0,-3-6 0,-3-5 0,-4-7 0,7-5 0,13-5 0,25-1 0,7-2 0,-9 0 0,-18 0 0,-22-2 0,-7 0 0,-3-2 0,0-2 0,-1-2 0,2-1 0,-1-2 0,-1 1 0,2 2 0,-1 2 0,2 1 0,0-1 0,-1-2 0,2 0 0,0-3 0,2-1 0,0 0 0,2 0 0,1 0 0,1-1 0,0 0 0,0 0 0,0 1 0,-2-1 0,-1 0 0,-2-1 0,1-3 0,0-2 0,-1 0 0,-2-2 0,-3 5 0,-1 3 0,-1 2 0,0 3 0,0 1 0,0 0 0,0 0 0,-1 0 0,-5-1 0,-4 0 0,-5 1 0,-2 2 0,1 2 0,0 3 0,1 0 0,-1 0 0,-2 0 0,0 3 0,-3 4 0,0 3 0,-1 1 0,-1-1 0,3 1 0,1 1 0,3 2 0,6-1 0,2 1 0,5 1 0,1 1 0,2 5 0,0 6 0,1 8 0,7 11 0,9 3 0,7-2 0,6-5 0,-4-9 0,-3-6 0,-2-6 0,-3-2 0,0-3 0,0-3 0,0-4 0,-2-5 0,-1-2 0,-1-2 0,0 0 0,1 0 0,1 0 0,0 0 0,5 0 0,0-2 0,3-4 0,3-5 0,3-5 0,9-6 0,9-6 0,4-6 0,1-3 0,-10-1 0,-11 2 0,-9 4 0,-11-2 0,-5 0 0,-10-8 0,-10-7 0,-11-7 0,-8-6 0,-1 7 0,6 8 0,6 14 0,8 12 0,3 8 0,6 9 0,25 17 0,9-2 0,30 8 0,3-12 0,2-4 0,-4-3 0,-8 0 0,-10 0 0,-11-2 0,-7-3 0,-7 1 0,-3-1 0,-4 5 0,-6 10 0,-3 16 0,-7 21 0,-8 18 0,-7 9 0,0-3 0,8-14 0,6-17 0,6-14 0,4-8 0,10-6 0,21-4 0,21-6 0,20-6 0,10-11 0,-1-12 0,-2-12 0,-14-4 0,-12 3 0,-13 5 0,-11 2 0,-9 4 0,-10 5 0,-7 5 0,-5 4 0,-2 2 0,-3 1 0,-8-2 0,-8 0 0,-11-4 0,-7 0 0,-2 4 0,1 3 0,3 6 0,5 2 0,4 1 0,5 2 0,8 2 0,6 7 0,3 9 0,1 11 0,1 8 0,0 4 0,2 0 0,0-3 0,4-3 0,7 2 0,13-1 0,11 3 0,11 2 0,3-2 0,2-3 0,0-5 0,-4-8 0,-2-4 0,-7-7 0,-6-7 0,-4-2 0,-3-3 0,0 0 0,-1 0 0,-10 0 0,-4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28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1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771 107 24575,'-34'0'0,"-23"3"0,-38 5 0,39-1 0,-2 2 0,1 1 0,0 2 0,2 0 0,3 1 0,-32 14 0,17-3 0,20-1 0,18-3 0,13-2 0,10 0 0,7 6 0,23 7 0,30 8 0,32 4 0,-28-21 0,5-3 0,6-2 0,2-3 0,4-2 0,0-4 0,-1-2 0,-3-3 0,-10-2 0,-4-1 0,29 0 0,-35 1 0,-25 5 0,-15 13 0,-11 18 0,-14 15 0,-20 7 0,-21 0 0,-22-9 0,-13-8 0,0-9 0,9-9 0,17-9 0,23-7 0,19-8 0,10-9 0,8-10 0,3-15 0,1-19 0,14-15 0,20-15 0,-9 38 0,3 2 0,4 1 0,0 1 0,24-30 0,-14 17 0,-11 12 0,-7 10 0,-6 7 0,-6 3 0,-6 4 0,-4-4 0,-2-4 0,0-5 0,-1-5 0,-4 1 0,-7 2 0,-5 5 0,-10 8 0,-16 7 0,-13 6 0,18 4 0,5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38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24575,'0'-10'0,"0"0"0,1 5 0,1-2 0,4 2 0,0 0 0,-1 1 0,0 0 0,0 0 0,3-3 0,0-1 0,1 2 0,0-1 0,2-2 0,3-3 0,2-1 0,-4 0 0,-4 5 0,-3 2 0,-1 2 0,0 3 0,2-3 0,1-2 0,3-1 0,-1-1 0,-4 3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1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24575,'21'87'0,"-1"-32"0,4 4 0,6 12 0,3 2 0,1 0 0,0-3 0,-7-9 0,-3-5 0,10 19 0,-15-28 0,-8-25 0,-6-22 0,-4-29 0,-1-59 0,0 27 0,0-2 0,0-3 0,0 1 0,0 8 0,0 5 0,0-6 0,0 29 0,1 14 0,2 10 0,2 3 0,5 2 0,3-1 0,8 2 0,7 8 0,8 13 0,6 18 0,0 11 0,-6 0 0,-8-10 0,-10-10 0,-8-15 0,-4-12 0,-3-19 0,3-23 0,5-25 0,5-11 0,6-5 0,2 11 0,-1 17 0,-1 14 0,-3 19 0,-1 7 0,2 6 0,1 5 0,4 11 0,6 25 0,1 28 0,2 28 0,-17-39 0,-2 0 0,0-2 0,-1-2 0,13 36 0,-5-26 0,-7-20 0,-7-21 0,-5-9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21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69 438 24575,'-10'39'0,"-2"4"0,-2 5 0,0 0 0,3-5 0,6-4 0,3-4 0,2-6 0,0-2 0,3-2 0,6-3 0,5-1 0,4-6 0,1-4 0,6-5 0,11-5 0,9-5 0,1-6 0,-4-5 0,-10-3 0,-9 3 0,-7 2 0,-8-1 0,-4-3 0,-3-10 0,-3-13 0,-8-16 0,-9-10 0,-6-2 0,-1 9 0,8 15 0,7 17 0,3 13 0,2 10 0,3 9 0,0 11 0,3 14 0,0 14 0,7 9 0,11 3 0,16-1 0,16-7 0,5-8 0,-1-5 0,-8-8 0,-12-8 0,-7-8 0,-8-7 0,-3-4 0,-3 0 0,0 0 0,0 0 0,3 0 0,5-2 0,5-6 0,4-8 0,1-10 0,-3-4 0,-7 1 0,-9 2 0,-7 0 0,-4-1 0,-7-4 0,-6-3 0,-10-2 0,-7-2 0,-2-3 0,2 5 0,7 3 0,5 6 0,5 9 0,2 5 0,3 8 0,8 4 0,17 4 0,23 2 0,25 2 0,15 0 0,3-2 0,-7-2 0,-17-4 0,-17-1 0,-15 0 0,-14 2 0,-7 4 0,-5 11 0,-2 13 0,-1 15 0,-2 17 0,-1 4 0,1 0 0,1-6 0,4-9 0,8-10 0,11-7 0,15-9 0,17-11 0,9-5 0,0-5 0,-5-3 0,-12-6 0,-10-5 0,-8-4 0,-7-2 0,-4 0 0,-1-10 0,-4-16 0,-2-26 0,-2-20 0,-4 40 0,-1-2 0,0 0 0,-1 1 0,-1-40 0,0 17 0,0 17 0,0 20 0,0 20 0,0 104 0,0-31 0,0 5 0,1 36 0,2 5 0,0-16 0,1-4 0,0-12 0,0-6 0,6 25 0,-3-35 0,0-30 0,1-20 0,1-14 0,3-10 0,6-9 0,10-4 0,12-3 0,10 3 0,5 6 0,-1 9 0,-7 9 0,-10 3 0,-9 1 0,-5-1 0,-6-1 0,-4-1 0,-2 1 0,-2 0 0,1-1 0,4-2 0,1 1 0,-2 0 0,-10 4 0,-16 11 0,-31 19 0,-20 16 0,-6 7 0,-1-1 0,20-11 0,9-7 0,8-6 0,11-6 0,7-6 0,6-6 0,5-5 0,2-2 0,0-5 0,1-3 0,0-6 0,2-9 0,0-8 0,1-12 0,7-8 0,10-16 0,7-3 0,4 3 0,-3 11 0,-5 22 0,-5 15 0,-4 11 0,-3 7 0,4 2 0,7 0 0,6-1 0,4-1 0,-6-1 0,-10 2 0,-10 1 0,-16 4 0,-4 3 0,-5 2 0,6 1 0,5-3 0,3 0 0,0-3 0,5 1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20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1 257 24575,'3'26'0,"18"17"0,3-1 0,5 5 0,11 16 0,4 3 0,8 9 0,0 1 0,-2 0 0,-3-2 0,-9-12 0,-4-3 0,-7-10 0,-3-4 0,9 25 0,-10-22 0,-9-14 0,-7-19 0,-8-20 0,-21-44 0,-1 1 0,-4-9 0,-8-19 0,-4-5 0,10 19 0,-2-2 0,1 1 0,-12-28 0,2 3 0,8 11 0,3 6 0,6 16 0,3 6 0,-1-14 0,10 26 0,9 20 0,16 17 0,23 20 0,28 17 0,21 10 0,-39-23 0,1-1 0,43 16 0,-12-14 0,-15-11 0,-16-10 0,-8-4 0,-6-10 0,-3-16 0,0-19 0,-1-16 0,-3-5 0,0 4 0,-6 9 0,-4 14 0,-7 12 0,-5 13 0,-3 11 0,1 18 0,10 23 0,13 25 0,12 18 0,5-1 0,-6-10 0,-8-19 0,-6-13 0,-3-6 0,-2-6 0,-4-2 0,-2-4 0,-5-4 0,2-1 0,0 0 0,3 1 0,1 2 0,0 0 0,4 3 0,1 11 0,7 15 0,5 11 0,0 0 0,-4-13 0,-10-15 0,-8-12 0,-5-9 0,-3-4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23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75 605 24575,'7'30'0,"27"51"0,-4-19 0,5 5 0,9 14 0,4 4 0,-14-26 0,0 1 0,0-3 0,9 14 0,-1-3 0,-8-11 0,-2-4 0,12 21 0,-17-27 0,-12-17 0,-10-17 0,-6-13 0,-14-27 0,-31-53 0,7 10 0,-4-9 0,8 11 0,-1-6 0,0-1-364,-4-10 1,0-3 0,3 0 363,2 2 0,3 0 0,2 3 0,4 8 0,1 3 0,3 3 0,-4-14 0,5 7 0,9 23 0,3 6 0,0-12 0,8 24 0,7 15 0,14 7 1090,16 6-1090,24 5 0,16 2 0,11 9 0,4 17 0,-10 15 0,-15 8 0,-18-4 0,-21-9 0,-13 3 0,-17 18 0,-26 20 0,4-30 0,-5 0 0,-6 2 0,-5-1 0,-2-6 0,-1-4 0,-34 19 0,17-23 0,28-20 0,17-9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12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1 272 24575,'0'30'0,"23"44"0,0-15 0,4 6 0,10 18 0,6 5 0,-5-18 0,4 2 0,-1-1 0,-3-5 0,0-2 0,-1-2 0,15 22 0,-2-6 0,-9-16 0,-5-7 0,6 10 0,-9-13 0,-8-14 0,-6-14 0,-6-14 0,-3-19 0,2-27 0,4-37 0,-2 14 0,2-6 0,5-21 0,3-8-305,-4 20 1,1-3 0,0 0 304,3-4 0,0-1 0,1 1 0,-2 5 0,1 1 0,-1 4 0,6-18 0,-1 8 0,-7 23 0,-1 6 0,6-16 0,-9 31 0,-6 17 0,-6 9 228,-4 4 0,-2 4 0,0 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14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24575,'4'46'0,"17"42"0,-3-23 0,4 5 0,8 14 0,4 2 0,-7-22 0,2 1 0,0-1 0,0-1 0,0 0 0,0 0 0,0-2 0,-1-1 0,0 0 0,9 24 0,-2-4 0,-9-14 0,-1-4 0,-5-13 0,-2-4 0,6 14 0,-8-30 0,-5-17 0,-3-7 0,-1-10 0,-1-10 0,3-19 0,6-32 0,-4 13 0,1-8 0,4-24 0,1-8 0,-5 19 0,1-3 0,0-2-272,0-8 0,-1-1 1,0 0 271,0 2 0,-1 0 0,1 4 0,-3 13 0,1 2 0,-1 4 0,3-10 0,-1 8 0,7-11 0,-7 41 0,-5 17 0,-2 7 0,-1-2 815,1-4-815,0-2 0,-2 2 0,0 8 0,-2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1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0 354 24575,'47'-28'0,"33"-18"0,-24 14 0,4 0 0,5-3 0,1 3 0,-7 5 0,-3 4 0,32-8 0,-29 15 0,-22 9 0,-15 5 0,-8 2 0,-3-3 0,0-2 0,0-5 0,2-3 0,-4 3 0,-12 8 0,-15 15 0,-18 12 0,-10 7 0,-6 1 0,4-3 0,10-8 0,13-8 0,13-6 0,6-1 0,6 10 0,12 20 0,26 28 0,-7-18 0,4 4 0,9 11 0,3 3 0,1 1 0,1 1 0,-5-6 0,-3-1 0,-7-11 0,-2-3 0,12 16 0,-19-22 0,-12-15 0,-8-5 0,-9-2 0,-16 5 0,-26 9 0,-24 15 0,26-20 0,-1 1 0,2 0 0,0-1 0,-29 20 0,19-13 0,19-9 0,19-13 0,100-58 0,-33 18 0,5-3 0,1-2 0,5-4 0,-2 1 0,23-14 0,-5 1 0,-14 8 0,-5 1 0,-14 8 0,-4 2 0,8-7 0,-34 24 0,-10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2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24575,'55'0'0,"3"0"0,2 0 0,6 0 0,31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27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1087 24575,'28'0'0,"31"0"0,-3-2 0,7-1 0,19-4 0,6-2 0,-23 1 0,2-1 0,0-1 0,5-1 0,1-1 0,-1-1 0,-5 0 0,0 0 0,-2 0 0,25-4 0,-5 2 0,-12 1 0,-5 2 0,27-6 0,-24 6 0,-10 0 0,3 1 0,12-4 0,12-1 0,8-3 0,-46 9 0,1-1 0,1 0 0,2 0 0,8-3 0,2 0 0,14-3 0,5-1 0,-18 4 0,2 0 0,2 0-214,4-1 0,1 0 0,0 1 214,5-1 0,2 1 0,-1-1 0,2 1 0,0 0 0,2-1-369,4 0 0,1-2 0,1 1 369,1-1 0,1 0 0,-2 0 0,-2 2 0,0 0 0,-2 1 0,-3-1 0,-1 1 0,-3 0-30,-10 3 1,-1 0 0,-3 0 29,25-4 0,-5-1 0,-13 0 0,-4 0 0,-13 4 0,-4 0 603,36-11-603,-15 6 1138,-13 7-1138,-4 3 96,-3 2-96,2 1 0,5-5 0,8-4 0,7-7 0,8-7 0,0 0 0,-10 4 0,-20 7 0,-20 7 0,-19 4 0,-6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1:2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42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0 504 24575,'37'23'0,"-2"-3"0,-4-3 0,-9-6 0,-11-3 0,-7 1 0,-2 0 0,0 0 0,3 0 0,0-2 0,2 2 0,8 9 0,16 19 0,12 16 0,4 6 0,-4-5 0,-14-17 0,-11-13 0,-7-13 0,-8-11 0,-7-9 0,-3-7 0,-4-1 0,0-1 0,-2 0 0,-1 3 0,0-1 0,-2 0 0,-4-4 0,-7-8 0,-6-4 0,-2-3 0,4 4 0,8 6 0,8 7 0,8 4 0,2 5 0,2 3 0,1 0 0,0 0 0,2-1 0,0 0 0,0 0 0,-2-9 0,-6-9 0,-4-4 0,-2-1 0,4 9 0,10 9 0,8 6 0,8 5 0,1 1 0,6 2 0,13 6 0,22 4 0,27 5 0,-33-8 0,1 0 0,1-3 0,0 0 0,42 4 0,-25-4 0,-26-2 0,-16 0 0,-15-2 0,-15-8 0,-14-11 0,-13-12 0,-7-15 0,-3-9 0,0-9 0,3-6 0,11 6 0,8 11 0,9 17 0,3 12 0,2 8 0,2 4 0,-1 1 0,1 1 0,0 0 0,0 1 0,2 5 0,8 9 0,20 21 0,35 25 0,-17-16 0,3 3 0,8 5 0,2-1 0,-2-2 0,-1-3 0,-9-5 0,-4-3 0,18 11 0,-24-15 0,-16-8 0,-13-10 0,-3-4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24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 12 24575,'-38'0'0,"-9"0"0,-8 0 0,0-2 0,9-1 0,8 0 0,4 0 0,3 3 0,3 1 0,4 4 0,5 3 0,3 5 0,2 3 0,1-2 0,-1-2 0,5 0 0,2-3 0,5 0 0,10 3 0,31 18 0,31 18 0,-21-17 0,3 0 0,3 3 0,0-1 0,-10-7 0,-2-2 0,22 11 0,-27-13 0,-17-14 0,-8-4 0,-2-2 0,-2-2 0,0 0 0,2 0 0,1 2 0,3 5 0,-2 1 0,-2 2 0,-4-1 0,-4 0 0,0 3 0,-6 2 0,-10 4 0,-18 2 0,-12 2 0,-10 1 0,0-2 0,5-3 0,4-6 0,8-4 0,4-2 0,2-3 0,4-1 0,-2-2 0,4 0 0,5 0 0,3 0 0,0 0 0,-6 0 0,-13-2 0,-14-4 0,-2-2 0,7 1 0,13 2 0,13 3 0,6 0 0,5 2 0,5-2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2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24575,'0'20'0,"0"3"0,0 3 0,2-2 0,1-3 0,-1-4 0,-1 1 0,-1 2 0,0 6 0,3 5 0,-1 4 0,1-4 0,0-7 0,-3-8 0,0-5 0,0-3 0,0-1 0,0-2 0,0 2 0,0-4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49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1582 22 24575,'-32'0'0,"-3"0"0,-8 0 0,-6 0 0,-6 0 0,-9 0 0,-11 0 0,-5 0 0,-5 0 0,1 0 0,10 0 0,13 0 0,14 0 0,10 0 0,6 0 0,-2 0 0,2 0 0,-6 0 0,0 0 0,0 0 0,-3 0 0,2 0 0,1 0 0,0 0 0,0 0 0,-4 0 0,-3 0 0,1 0 0,2 0 0,6 0 0,4 0 0,5 0 0,4 0 0,2 0 0,2 0 0,2 0 0,3-5 0,4-1 0,5 0 0,2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19:52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24575,'-28'0'0,"-4"5"0,-7 6 0,3 8 0,13 4 0,9-3 0,9-5 0,4-4 0,1-4 0,1-1 0,0 1 0,2-1 0,2-2 0,0-1 0,1-2 0,3 0 0,0-1 0,3 2 0,2 5 0,3 5 0,3 5 0,4 1 0,0 1 0,-3-4 0,-4-5 0,-8-5 0,-1-5 0,-2 0 0,1 0 0,-1-1 0,-3-2 0,2-1 0,0-4 0,-1 0 0,2-1 0,-3-2 0,0 0 0,-1-1 0,-2 0 0,0 1 0,0 2 0,0 1 0,0 0 0,0 0 0,0 1 0,-2-1 0,-4 1 0,-3 0 0,-2 3 0,2 0 0,5 3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20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143 155 24575,'0'15'0,"0"0"0,0 2 0,0 0 0,0-2 0,0 1 0,0-4 0,0-1 0,0-3 0,0-1 0,0 3 0,0 0 0,0 1 0,0 3 0,0-1 0,0 0 0,0-3 0,0-2 0,-1-2 0,-4-3 0,-3-9 0,-3-7 0,0-10 0,3-5 0,1-1 0,2-1 0,3 4 0,0-1 0,2 0 0,0 2 0,0-1 0,0 1 0,0 4 0,0 0 0,0 5 0,0 1 0,1 3 0,2 2 0,1 5 0,0 6 0,-2 9 0,-2 8 0,0 7 0,0 6 0,0 4 0,0-1 0,0-6 0,0-4 0,0-7 0,2 1 0,2 0 0,2 0 0,3 0 0,-3-7 0,-2-9 0,-2-13 0,-2-14 0,0-3 0,3-6 0,0-1 0,0 3 0,-1 2 0,-2 6 0,0 5 0,0 7 0,0 1 0,0 2 0,0 4 0,0 26 0,0 4 0,0 35 0,0-5 0,0-1 0,2-9 0,0-15 0,0-7 0,0-4 0,-2-3 0,0-2 0,0-3 0,0-2 0,0-1 0,0 0 0,0 0 0,0 0 0,0 0 0,0 1 0,0 0 0,-1-3 0,-2-4 0,0-5 0,-5-7 0,0-3 0,-3-8 0,0-3 0,0-1 0,1 3 0,0 8 0,3 8 0,2 7 0,3 5 0,2 3 0,1 1 0,2-2 0,5-4 0,4-2 0,3-2 0,3 0 0,0 0 0,-2 0 0,-2 0 0,-1 0 0,-3 0 0,-1 0 0,-1 0 0,0 0 0,-1 0 0,-2 0 0,-6 0 0,-10 2 0,-11 1 0,-9 2 0,-3 0 0,3-1 0,6 3 0,5-2 0,5 1 0,3-2 0,3-1 0,1 0 0,4-1 0,3 0 0,6-2 0,10 0 0,3 0 0,6 0 0,0 0 0,-2-2 0,-2 0 0,-2-3 0,-3 1 0,-2 2 0,-2 0 0,-3 1 0,1-2 0,-4-2 0,0-1 0,0 1 0,1 3 0,1 1 0,-1 1 0,2 0 0,-1 0 0,-2-1 0,-2-2 0,-4-2 0,-5-1 0,-2-2 0,0-1 0,2 0 0,7 2 0,5 4 0,4 6 0,1 1 0,-2 1 0,-1-1 0,-1-6 0,-2-2 0,-1-1 0,-2-2 0,-2 0 0,0 1 0,0-1 0,-2 2 0,0 2 0,0 4 0,1 5 0,0 2 0,-1 1 0,-4 1 0,-1-2 0,-4-2 0,1-2 0,0-3 0,-3 0 0,-3-1 0,7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30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40.6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42.2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43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49.2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4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0.4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3.1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6.0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4.7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7.0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2:58.8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00.6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01.8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03.4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07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45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85 591 24575,'36'10'0,"-4"8"0,-3 4 0,-10 0 0,-10-10 0,-5-4 0,1-2 0,6 3 0,19 14 0,27 15 0,15 12 0,-3-1 0,-16-13 0,-25-14 0,-15-11 0,-6-3 0,-4 0 0,4 1 0,2 2 0,-1 1 0,-10-5 0,-9-6 0,-11-11 0,-11-13 0,-18-29 0,16 15 0,-2-4 0,-7-7 0,-1-2 0,-2-1 0,1 0 0,6 9 0,3 3 0,-21-22 0,21 20 0,16 11 0,10 5 0,5 0 0,4-3 0,2-2 0,0-2 0,0-5 0,5-5 0,10-4 0,10-3 0,8 7 0,-1 14 0,-8 13 0,-9 9 0,-6 5 0,-2 2 0,1 6 0,5 7 0,6 9 0,7 10 0,4 11 0,0 19 0,-8 25 0,-13-37 0,-4 1 0,-2 0 0,-4-1 0,-9 31 0,-8-27 0,-6-21 0,0-15 0,11-10 0,5-3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09.0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10.5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12.8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14.0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3:57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24575,'0'12'0,"0"2"0,1-1 0,1 0 0,2-4 0,0-2 0,0 1 0,1 1 0,-1 3 0,2-2 0,-2-4 0,2-3 0,1-1 0,-1 0 0,2-2 0,-1 0 0,0 0 0,-1 0 0,1 0 0,-2-2 0,0-1 0,1-3 0,0-1 0,0 0 0,0 0 0,0 0 0,0 1 0,0-1 0,1 0 0,0-2 0,-1 0 0,-2 1 0,0 1 0,-1 0 0,-1 0 0,0-1 0,-2 1 0,0 0 0,-1 1 0,-2 2 0,-2 2 0,-2 1 0,-2 7 0,0 5 0,0 8 0,3 5 0,4-3 0,0 0 0,2-5 0,0-2 0,0-3 0,0-2 0,0 0 0,0 0 0,2-3 0,1-1 0,2-4 0,1-1 0,1-1 0,-1-2 0,-1 0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4:02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24575,'0'8'0,"0"0"0,0-2 0,0 2 0,0-1 0,0 0 0,0 2 0,0 0 0,0 1 0,0-1 0,0-1 0,0-2 0,0 1 0,1 0 0,1 1 0,1-2 0,1-1 0,-1 0 0,1 1 0,0-1 0,1 1 0,1-1 0,1 1 0,-1 3 0,1-2 0,2 3 0,0 0 0,0 0 0,0 2 0,1 0 0,-1 0 0,0-1 0,-1-2 0,0-2 0,0-2 0,-2-1 0,2-1 0,-1 0 0,0-1 0,0-2 0,-1 0 0,0-1 0,1-5 0,-1-5 0,0-3 0,-1-1 0,0 0 0,-1-3 0,-1-4 0,1 3 0,-1 0 0,-1 5 0,0 1 0,-2 1 0,0 2 0,0 1 0,0 2 0,0-2 0,0 1 0,0-1 0,0 0 0,-1 3 0,-1 3 0,0 6 0,0 11 0,2 9 0,0 6 0,0 4 0,0-2 0,-2-2 0,0-5 0,-3-4 0,1-2 0,1 0 0,1 0 0,2 0 0,0 0 0,0 2 0,0 4 0,0 4 0,0 3 0,0-4 0,0-2 0,0-5 0,0-3 0,-2-1 0,-2-3 0,0-2 0,-1-2 0,-2-2 0,0-1 0,-4 0 0,0-2 0,-1-1 0,0-1 0,2-2 0,-1 0 0,1 0 0,0 0 0,0 0 0,-2-1 0,2-4 0,3-5 0,4-5 0,2-4 0,1-3 0,0-3 0,0-3 0,3-3 0,5-3 0,6 2 0,4 2 0,1 6 0,-1 3 0,1-1 0,5-3 0,6-7 0,10-8 0,6-3 0,1 0 0,0 4 0,-2 7 0,-6 7 0,-7 5 0,-7 7 0,-14 6 0,-3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4:11.7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44:13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7:32:22.8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 0 24575,'-3'15'0,"1"-3"0,2-8 0,0 0 0,0 2 0,0 0 0,0 3 0,0-4 0,0 1 0,0 0 0,0 1 0,-4 8 0,0 12 0,0 15 0,1 12 0,3-2 0,0-13 0,0-15 0,0-14 0,0-7 0,0-22 0,0-2 0,0-18 0,0 7 0,-2 0 0,-2 5 0,-2 4 0,-1 4 0,2 5 0,2 3 0,1 3 0,1 2 0,1 0 0,0 1 0,0 0 0,-2 0 0,1-1 0,0 0 0,0 0 0,-4 3 0,0 1 0,-6 7 0,0 7 0,0 8 0,2 3 0,4-1 0,4-4 0,0-4 0,1-2 0,0-1 0,0-1 0,0 0 0,0 0 0,1-2 0,2 1 0,1-1 0,1-1 0,1-4 0,-2-2 0,2-1 0,-1 0 0,0 0 0,2 0 0,-2 0 0,2 0 0,-1 0 0,1-1 0,0-3 0,1-2 0,-1-2 0,2-1 0,1-3 0,4-2 0,5-3 0,5-1 0,3 1 0,5 4 0,6 1 0,8 0 0,8 2 0,1 0 0,-4 1 0,-7 0 0,-10 0 0,-7 0 0,-7 1 0,-10 2 0,-9 1 0,-15 2 0,-14 6 0,-12 11 0,-5 9 0,5 7 0,8-2 0,8-6 0,6-4 0,4-2 0,3-2 0,4-3 0,2-2 0,8-4 0,9 1 0,10-1 0,7 2 0,4-1 0,1-3 0,5-1 0,1-2 0,-2-1 0,-4-5 0,-8-5 0,-5-6 0,-4-2 0,-5 0 0,-4 1 0,-3 3 0,-3 3 0,-3 1 0,-6 0 0,-9 2 0,-10 3 0,-7 3 0,-3 5 0,2 5 0,4 10 0,9 7 0,9 3 0,9-2 0,9-4 0,11-4 0,9-2 0,7-5 0,0-5 0,-3-6 0,0-7 0,-1-7 0,-5-3 0,-5-1 0,-9 6 0,-10 7 0,-7 2 0,-4 3 0,1 1 0,2 0 0,4 0 0,1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7:32:30.7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24575,'0'30'0,"0"7"0,0 8 0,0 8 0,2 1 0,0-8 0,1-13 0,0-12 0,-2-8 0,0-6 0,0-2 0,-1-1 0,-2 3 0,1-1 0,0 3 0,1-1 0,0 0 0,0-1 0,0-1 0,0-1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45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7:33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24575,'0'28'0,"0"9"0,0 10 0,0 4 0,0-7 0,0-9 0,1-11 0,-1-9 0,1-5 0,0-4 0,0-2 0,0-1 0,-1-1 0,1 1 0,-1 0 0,0 2 0,0 1 0,0 2 0,0-3 0,0-3 0,0-8 0,0-1 0,0-8 0,-1 0 0,0-4 0,-1-2 0,0 2 0,0 2 0,2 4 0,0 3 0,0 2 0,0 1 0,0 1 0,0 1 0,0 0 0,0 1 0,0 1 0,0-1 0,0 1 0,0 1 0,0-1 0,0 1 0,0-2 0,2-3 0,4-3 0,3-3 0,2-2 0,0 2 0,-3 3 0,-2 5 0,-2 2 0,-2 2 0,0 1 0,0-1 0,0 0 0,0 1 0,1 0 0,-1 0 0,0-1 0,1 0 0,1-1 0,3-3 0,1-2 0,0 0 0,1 1 0,-1 2 0,-1 1 0,0 1 0,-3 1 0,1 1 0,0 0 0,1-1 0,2 0 0,-1-1 0,0 0 0,-2 0 0,-1 0 0,-1 1 0,0 1 0,0 0 0,1-1 0,2 0 0,-1 0 0,0 1 0,-1 0 0,-2 1 0,-1 2 0,0 2 0,-1 0 0,0 1 0,0 0 0,0-1 0,0 0 0,2 0 0,0 1 0,1 0 0,0 0 0,-1-1 0,0 0 0,0 0 0,0 0 0,1 1 0,-1 1 0,1 0 0,1 0 0,-2 0 0,0-1 0,-1-1 0,0-1 0,0-1 0,-1 1 0,0-1 0,1 1 0,0 1 0,0-1 0,-1 1 0,0-2 0,0 0 0,0 0 0,0 0 0,0-1 0,0 2 0,0 0 0,0 2 0,-1 1 0,0 1 0,-1-2 0,0-1 0,-1 0 0,0-2 0,0 0 0,0 1 0,0 0 0,1-1 0,-1 1 0,-1 1 0,-3 1 0,-2 3 0,-2 1 0,0-1 0,2-3 0,1-3 0,2-1 0,1-2 0,0 0 0,1 0 0,0 0 0,0 0 0,-1-1 0,0 0 0,1-2 0,1 1 0,1-1 0,-1 1 0,1-1 0,0 1 0,0 0 0,0 0 0,1 1 0,-1-2 0,0 0 0,1-1 0,0 1 0,5 1 0,4 2 0,3 3 0,2 1 0,-2 3 0,-2-1 0,-2 0 0,-1 0 0,-1 0 0,-1-1 0,-1 0 0,0 0 0,0 1 0,0-1 0,0 0 0,0-2 0,0 0 0,0 0 0,-1-1 0,0 0 0,0 0 0,2 1 0,0 1 0,2 2 0,3 3 0,2 1 0,2 1 0,-2-2 0,-2-1 0,-2-3 0,-1-1 0,0-2 0,-2 0 0,-1-1 0,-1 1 0,-2-1 0,1 2 0,0 0 0,1 0 0,2 3 0,3 3 0,1 2 0,-1 0 0,1-1 0,-2-2 0,-3-4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48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24575,'1'68'0,"0"0"0,6 22 0,3 8 0,-2-19 0,1 4 0,2 1 0,1 5 0,1 1 0,0-3 0,0-10 0,-1-3 0,-1-4 0,2 17 0,-2-8 0,-4-22 0,-1-8 0,-1 4 0,1-30 0,-1-17 0,9-11 0,35-19 0,13-8 0,11-5 0,-11 7 0,3-2 0,0 0 0,3-1 0,1 0 0,-3 1 0,19-8 0,-10 5 0,0 5 0,-42 18 0,-16 10 0,1 2 0,9 0 0,4 0 0,0 0 0,-16 0 0,-6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49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52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1 323 24575,'43'-6'0,"35"-10"0,-24 4 0,4 0 0,6-3 0,-1-1 0,-7 2 0,-4-1 0,25-8 0,-21 3 0,-17 3 0,-9 1 0,-4 2 0,-5 2 0,-2 1 0,2 0 0,4-2 0,4-1 0,1 1 0,-2 2 0,-5 3 0,-4 0 0,-1 0 0,0 2 0,0 0 0,-3 1 0,-5 4 0,-4 16 0,-7 23 0,-2 22 0,-1 20 0,1 4 0,3-1 0,2-10 0,5-15 0,8-17 0,11-11 0,9-6 0,12-2 0,11 5 0,13 6 0,10 9 0,2 4 0,-9-4 0,-16-12 0,-8-15 0,-7-10 0,-3-15 0,-1-14 0,-13-15 0,-8-10 0,-10 0 0,-10 1 0,-17-2 0,-20-5 0,-21-9 0,23 29 0,-2 0 0,1 3 0,-1 1 0,-35-21 0,4 16 0,2 17 0,3 7 0,6 6 0,12 3 0,15 1 0,11 2 0,9 1 0,7 0 0,1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5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24575,'14'76'0,"5"-20"0,5 7 0,12 22 0,5 7 0,-8-23 0,2 3 0,0-2 0,0-4 0,-1 0 0,-1-2 0,8 23 0,-3-4 0,-10-16 0,-3-5 0,7 30 0,-14-22 0,-8-21 0,-4-12 0,-4-9 0,2-9 0,2-8 0,-2-8 0,0-9 0,-3-9 0,-1-9 0,2-4 0,3-3 0,3-1 0,6-3 0,5-1 0,7-3 0,9-2 0,2-1 0,2 1 0,-4 7 0,-6 10 0,-4 11 0,-4 9 0,-4 2 0,1 5 0,2 5 0,2 8 0,3 8 0,2 8 0,0 3 0,0-2 0,-5-6 0,-4-8 0,-7-8 0,-2-4 0,-2-2 0,1-1 0,2 0 0,4 5 0,8 7 0,-11-7 0,3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56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5:56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01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50 951 24575,'38'-11'0,"-1"-3"0,3-3 0,-5-2 0,-5 3 0,-6 1 0,-4 1 0,-2 0 0,-2-2 0,-2 2 0,-3-5 0,-1 0 0,-1 0 0,1-2 0,-1 3 0,1 0 0,-1 0 0,0 0 0,0 1 0,-3 1 0,-4 3 0,-6 4 0,-9 2 0,-8 1 0,-7 3 0,-1 0 0,2 3 0,0 0 0,0 0 0,1 4 0,-4 9 0,-2 16 0,-3 20 0,-4 12 0,6 1 0,9-9 0,10-13 0,9-8 0,4-3 0,3 0 0,7 4 0,16 4 0,13 0 0,12 0 0,3-4 0,-4-8 0,-1-9 0,-1-9 0,1-6 0,5-1 0,4 0 0,6-3 0,5-16 0,4-17 0,2-21 0,-38 22 0,-2-3 0,2-4 0,-2-2 0,-1-5 0,-2-3 0,-3-3 0,-2-3 0,-3 0 0,-4-2 0,-5 5 0,-3 1 0,1-35 0,-10 25 0,-12 22 0,-7 17 0,-9 12 0,-6 7 0,-2 4 0,-1 2 0,1 0 0,6-2 0,3-1 0,9 1 0,14 2 0,25 10 0,45 15 0,-16-9 0,4-1 0,13 0 0,2-2 0,0-2 0,-1-4 0,-10-4 0,-4-3 0,31-1 0,-32-2 0,-22-2 0,-17 3 0,-12 6 0,-9 6 0,-7 11 0,-6 7 0,-1 12 0,4 12 0,5 2 0,6-3 0,3-9 0,2-8 0,4-4 0,10-1 0,12 0 0,15-3 0,14-8 0,8-7 0,2-8 0,3-9 0,-3-14 0,-2-12 0,-4-13 0,-5-8 0,-4-1 0,-8 2 0,-10 8 0,-12 12 0,-13 12 0,-5 8 0,-3 6 0,0 0 0,0-2 0,6-13 0,6-17 0,8-19 0,2-11 0,-8 2 0,-6 11 0,-6 13 0,-2 13 0,0 9 0,-5 4 0,-2 6 0,-4 3 0,-2 3 0,-1 1 0,-1 3 0,-1 0 0,-1 0 0,1 4 0,3 4 0,4 6 0,1 10 0,2 15 0,-1 15 0,-2 17 0,2 6 0,2-7 0,2-13 0,3-16 0,1-19 0,9-11 0,27-5 0,48 2 0,-21-1 0,4 1 0,15 4 0,2 1 0,2 0 0,-2-2 0,-8-1 0,-5-3 0,-13-1 0,-5-3 0,18-2 0,-39-1 0,-19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02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45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1019 24575,'78'-46'0,"-15"8"0,5-4 0,11-6 0,2 0 0,-5 2 0,-4 4 0,-15 11 0,-7 5 0,-6 8 0,-25 12 0,-22 6 0,-16 7 0,-8 5 0,2-1 0,11-6 0,8-7 0,3-4 0,-6 4 0,-11 6 0,-13 9 0,-3 4 0,4 3 0,9-3 0,10-1 0,4-3 0,4-2 0,3-2 0,0-2 0,2 2 0,0 1 0,0 2 0,3 9 0,5 5 0,10 9 0,10 3 0,4-2 0,-1-5 0,-6-7 0,-4-6 0,-7-4 0,-4-1 0,-7 1 0,-15 8 0,-28 17 0,-30 20 0,23-24 0,-2 1 0,1 0 0,1-2 0,-28 22 0,26-20 0,26-15 0,16-11 0,26-15 0,40-30 0,-19 8 0,4-4 0,18-11 0,3-5 0,7-6 0,0-1 0,-3 2 0,-1 1 0,-2 3 0,-3 3 0,-16 11 0,-3 3 0,16-7 0,-17 17 0,-14 8 0,-6 8 0,-2 0 0,-6-1 0,1 0 0,-2-3 0,0-4 0,3-5 0,-1-7 0,2-5 0,-3-3 0,-4 4 0,-5 4 0,-4 6 0,-4 6 0,-5 2 0,-3 5 0,-2 2 0,3 5 0,3 14 0,7 19 0,12 21 0,12 12 0,7-3 0,0-13 0,-9-15 0,-10-12 0,-5-12 0,-6-26 0,-11-36 0,-17-41 0,6 32 0,-3-3 0,-3-2 0,-2 1 0,2 8 0,1 4 0,-11-23 0,16 32 0,16 26 0,24 21 0,31 25 0,28 21 0,-30-19 0,1 0 0,-2-2 0,-1-1 0,32 15 0,-18-17 0,-21-14 0,-11-7 0,-12-14 0,-4-14 0,-3-30 0,-1-25 0,0-6 0,-5 33 0,0-1 0,4-43 0,1 14 0,0 19 0,1 41 0,8 36 0,11 27 0,14 19 0,14 17 0,5-4 0,0-7 0,-2-8 0,-8-11 0,-9-9 0,-8-7 0,-11-9 0,-3-5 0,-7-8 0,-5-4 0,-4-5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47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3036 24575,'23'-64'0,"12"-1"0,12-11 0,3 2 0,8-5 0,6-3-1270,-15 23 1,3-1-1,4-1 1,1 0-1,2 2 1270,4-2 0,3 0 0,1 1 0,2 1 0,0 3 0,-3 4 0,2 1 0,0 2 0,1 2 0,-1 1 7,12-6 0,1 4 1,-1 0-1,0 1-7,-5 3 0,0 1 0,0 0 0,-2 0 0,-1-1 0,-1 0 0,-1-1 0,1-2 0,2-2 0,0-1 0,-1-2 0,0 0 0,0-2 0,-1-1 0,0 0 0,-1 0 0,-2 1 0,-1 1 0,-1-1 0,0 1 0,-5 4 0,0-1 0,-1 2 0,-3 1 425,11-7 1,-4 2 0,-3 3-426,11-8 0,-8 6 0,-20 16 0,-5 5 0,3-3 0,-28 23 0,-8 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6:47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0 629 24575,'12'45'0,"23"39"0,-9-24 0,4 4 0,3 5 0,0 0 0,-3-8 0,-2-4 0,9 22 0,-17-32 0,-11-26 0,-14-29 0,-18-33 0,-22-48 0,10 4 0,0-12 0,11 23 0,1-3 0,3-1 0,1-2 0,2-1 0,3 2 0,3 5 0,2 2 0,4 5 0,5 0 0,6 8 0,21-25 0,23 37 0,24 27 0,12 15 0,-3 20 0,-9 16 0,-17 16 0,-15 8 0,-18 1 0,-11 2 0,-9 1 0,-19 7 0,-17-2 0,-21-7 0,-13-9 0,1-12 0,11-12 0,17-9 0,11-6 0,9-4 0,4 0 0,0 2 0,3-2 0,0 0 0,5-2 0,3-2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3:29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631 1 24575,'-74'0'0,"-18"0"0,37 0 0,-1 0 0,-2 0 0,0 0 0,-40 0 0,29 0 0,25 0 0,25 0 0,11 0 0,11 0 0,5 0 0,2 4 0,1 4 0,-1 6 0,-1 6 0,-1 3 0,-1 1 0,0 0 0,-3-2 0,0-3 0,0-1 0,-1 3 0,-1 3 0,0 8 0,-2 7 0,0 12 0,0 13 0,0 14 0,0 8 0,0-1 0,-2-10 0,-1-22 0,0-17 0,1-16 0,2-10 0,0-3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3:41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 24575,'-18'0'0,"-7"0"0,-8 0 0,-8 0 0,1 0 0,2 0 0,3 2 0,5 2 0,4 1 0,5 0 0,4-1 0,4-1 0,2-1 0,3 1 0,0-1 0,1 2 0,0 0 0,-2-1 0,3-1 0,-1-2 0,0 0 0,1 1 0,0 1 0,-1-1 0,-1 1 0,0-2 0,-2 0 0,3 0 0,3 0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16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8:44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8:47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01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03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07.7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10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5:59:56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2313 24575,'45'-55'0,"1"0"0,13-17 0,4-6 0,-11 16 0,3-3 0,0-1 0,-1 0 0,1-1 0,-5 2 0,10-15 0,-6 5 0,-12 14 0,-6 5 0,6-22 0,-22 29 0,-11 20 0,-6 13 0,-8 24 0,-13 30 0,-18 42 0,11-24 0,-2 4 0,-3 5 0,1 2 0,-1-2 0,2-1 0,3-9 0,2-4 0,-11 25 0,12-27 0,13-21 0,7-8 0,15 4 0,20 12 0,23 13 0,16 7 0,-1-5 0,-16-13 0,-19-11 0,-19-8 0,-16 5 0,-27 16 0,-27 17 0,-16 15 0,33-36 0,2-1 0,-17 20 0,20-18 0,15-23 0,24-40 0,27-40 0,-3 14 0,5-5 0,9-10 0,3-1 0,-1 4 0,-2 3 0,-6 8 0,-3 5 0,14-18 0,-21 30 0,-11 13 0,-6 9 0,-5 3 0,-5 0 0,-2-7 0,-1-18 0,0-23 0,-5-26 0,1 35 0,-1-2 0,-3 1 0,-1 1 0,-9-32 0,3 27 0,6 27 0,6 26 0,18 34 0,25 35 0,2-9 0,7 4 0,5 3 0,2-1 0,-6-9 0,-2-5 0,-10-11 0,-5-8 0,-10-12 0,-20-21 0,-30-31 0,-6-11 0,-5-8 0,-7-11 0,-1-2 0,0-2 0,3 1 0,9 10 0,5 6 0,5-2 0,19 24 0,19 26 0,24 23 0,26 18 0,19 7 0,0-7 0,-14-13 0,-22-13 0,-21-12 0,-13-19 0,-8-43 0,-5 7 0,0-9 0,1-25 0,-2-9-208,0 24 1,-1-3-1,-2-1 208,-3-3 0,-1-1 0,-2 1 0,-2 4 0,-1 0 0,-2 5 0,-8-18 0,0 7 0,3 20 0,3 9 0,-2 1 0,14 71 0,34 71 0,-3-24 0,5 4 0,10 12 0,5 0 0,7-2 0,2-4 0,-6-11 0,0-4 0,-4-6 0,-2-3 0,-6-10 0,-3-3 623,16 18-623,-11-13 0,-8-8 0,0-2 0,3 2 0,2 3 0,1 3 0,0 3 0,2-3 0,-1 0 0,-4-4 0,-6-5 0,-6-6 0,-8-7 0,-4-7 0,-7-15 0,-17-27 0,-6-19 0,-4-10 0,-9-18 0,-1-7 0,9 21 0,0-3 0,2 0 0,0-4 0,2 0 0,3 1 0,-3-19 0,5 3 0,4 6 0,4 2 0,3 12 0,1 4 0,1-23 0,3 40 0,0 37 0,17 45 0,8 4 0,9 6 0,23 23 0,9 6-252,-14-20 0,4 1 1,1-1 251,3 0 0,0-1 0,0-2 0,17 14 0,-5-5 0,-22-20 0,-6-5 0,13 13 0,-35-28 0,-13-10 0,-6-6 0,-4-2 755,-2-2-755,-1-4 0,-3-3 0,-32-27 0,3 0 0,-6-5 0,-14-12 0,-4-5 0,12 8 0,-2-4 0,1 0 0,2-2 0,1-2 0,3-1 0,-17-28 0,6-2 0,11 3 0,7 2 0,12 11 0,7 3 0,6 10 0,6 4 0,18-21 0,45 20 0,-12 32 0,6 6 0,16 2 0,3 7 0,4 3 0,0 6 0,-8 5 0,-4 4 0,-10 1 0,-5 2 0,14 17 0,-30-9 0,-21-6 0,-21 11 0,-43 23 0,7-19 0,-6 2 0,-13 5 0,-4 1 0,-1-2 0,1-3 0,11-8 0,5-2 0,-21 11 0,37-18 0,22-10 0,12-7 0,3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12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28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4:59:30.5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8:53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480 1 24575,'-52'2'0,"-11"6"0,-15 10 0,-3 11 0,8 6 0,18-2 0,16-5 0,17-7 0,12-2 0,5-2 0,3 3 0,2 11 0,0 7 0,3 7 0,11 1 0,23-7 0,37-1 0,-19-19 0,5-2 0,12 1 0,3-2 0,2 0 0,0-3 0,-7-1 0,-3-3 0,-13-1 0,-5-3 0,14 2 0,-28-2 0,-20-1 0,-8 2 0,-5 2 0,-11 11 0,-22 22 0,-37 30 0,16-24 0,-5 2 0,-8 3 0,-3-1 0,5-5 0,1-4 0,12-9 0,3-4 0,-14 7 0,27-21 0,13-8 0,9-9 0,3-11 0,3-20 0,3-25 0,0-28 0,5 33 0,4-1 0,5-6 0,5 0 0,2 4 0,3 2 0,1 6 0,0 4 0,16-22 0,-18 26 0,-9 13 0,-6 8 0,-4-2 0,-2-7 0,-7-7 0,-6-7 0,-5 2 0,0 4 0,7 9 0,5 9 0,2 5 0,4 8 0,-1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8:5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24575,'0'50'0,"0"1"0,1 7 0,0 3 0,2 9 0,1 1 0,1-4 0,0-3 0,1-12 0,-1-4 0,2 16 0,-4-30 0,-3-32 0,0-32 0,0-32 0,0-27 0,0-10 0,0 2 0,1 13 0,4 20 0,3 21 0,2 19 0,2 13 0,-2 9 0,3 1 0,1 1 0,4 2 0,5 4 0,2 8 0,0 6 0,-2 5 0,-7-1 0,-7-2 0,-4-2 0,-5-2 0,0-2 0,1-4 0,2-5 0,1-2 0,1 1 0,1 4 0,2 9 0,4 9 0,0 3 0,-1 0 0,-4-10 0,-1-8 0,-2-8 0,-3-6 0,1-9 0,0-8 0,4-14 0,5-14 0,7-10 0,3-6 0,4 0 0,1 7 0,-1 11 0,-4 13 0,-6 11 0,-6 8 0,-2 3 0,0 1 0,2-1 0,1 2 0,-1 2 0,1 2 0,0 3 0,1 4 0,1 8 0,2 11 0,2 10 0,0 9 0,-1 2 0,-3-2 0,-4 2 0,-1 1 0,-1 1 0,-3 2 0,0-2 0,-3-4 0,0-2 0,0-6 0,0-7 0,0-4 0,0-7 0,0-6 0,0-4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00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700 292 24575,'-60'0'0,"-28"5"0,27 3 0,-4 3 0,-3 2 0,2 2 0,9 2 0,4 1 0,-24 15 0,36-7 0,17 3 0,8 7 0,5 16 0,3 24 0,4 11 0,3 4 0,1-10 0,0-22 0,0-18 0,6-17 0,27-8 0,34-7 0,-19-6 0,4-1 0,8 1 0,2-2 0,-6-3 0,-2-2 0,39-11 0,-24-10 0,-25-6 0,-15 2 0,-15 5 0,-8 3 0,-5 1 0,-1-4 0,0-11 0,0-11 0,-3-13 0,-3-12 0,-1-4 0,-3 3 0,4 12 0,3 14 0,0 16 0,3 11 0,0 6 0,0 6 0,0 6 0,0 14 0,0 21 0,0 27 0,5 27 0,2-36 0,3 1 0,2 0 0,3-2 0,18 39 0,-2-28 0,-8-26 0,-8-19 0,-4-11 0,-1-5 0,-1-1 0,6-6 0,10-10 0,8-11 0,9-12 0,6-1 0,0-2 0,-4 4 0,-8 4 0,-9 5 0,-7 1 0,-8-1 0,-4-6 0,-5-10 0,-4-10 0,-10-13 0,-12-15 0,-12-5 0,-6 6 0,4 16 0,7 22 0,7 18 0,5 14 0,7 9 0,5 6 0,4 3 0,3 3 0,10 1 0,25 1 0,27 4 0,21-1 0,4-4 0,-14-5 0,-19-3 0,-17-2 0,-17 1 0,-11 2 0,-6 3 0,-3 6 0,-1 12 0,0 19 0,0 20 0,0 15 0,0 11 0,6 5 0,5-1 0,6-6 0,5-13 0,-1-17 0,0-16 0,-2-11 0,3-9 0,4-4 0,8-4 0,3-5 0,-2-5 0,-4-3 0,-7-2 0,-2-7 0,1-18 0,-1-22 0,2-11 0,-2 1 0,-9 26 0,-6 15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03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24575,'1'80'0,"2"-32"0,2 4 0,2 7 0,3 3 0,1 1 0,2-2 0,1-7 0,1-3 0,9 31 0,-5-18 0,-5-16 0,-2-7 0,-3-6 0,0-4 0,-2-3 0,-1-4 0,-2-5 0,0-5 0,2-4 0,-1-5 0,2-7 0,3-15 0,7-29 0,15-43 0,-6 25 0,3-5 0,8-9 0,3 0 0,3 4 0,0 4 0,-3 11 0,-1 7 0,23-17 0,-22 34 0,-16 17 0,-9 14 0,-9 9 0,-11 7 0,-14 15 0,-14 13 0,-17 17 0,-8 7 0,2-5 0,9-12 0,19-19 0,18-14 0,26-4 0,41 6 0,-10-1 0,4 2 0,13 6 0,3 3 0,3 2 0,0 1 0,-7-1 0,-3-1 0,-12-5 0,-5-1 0,15 10 0,-28-13 0,-18-9 0,-8-6 0,-7-2 0,-4-1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05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1 24575,'-36'4'0,"-17"16"0,-27 19 0,37-13 0,1 3 0,-33 32 0,18-9 0,25-11 0,12-11 0,11-6 0,7-4 0,2-2 0,9 3 0,25 3 0,27 3 0,22 2 0,6-2 0,-17-7 0,-20-8 0,-13-8 0,-13-4 0,-3 0 0,-2 0 0,-3 0 0,-3 2 0,-3 1 0,-2 2 0,-5 2 0,-2 0 0,0 3 0,-3 3 0,1 2 0,-6 8 0,-16 7 0,-21 4 0,-21 2 0,-11-8 0,9-11 0,18-8 0,21-6 0,17-3 0,6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09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1 372 24575,'0'27'0,"0"26"0,0-3 0,0 6 0,0 16 0,0 4 0,1 4 0,1-1 0,1-4 0,1-4 0,5 27 0,-1-45 0,-3-40 0,-5-50 0,0-57 0,-1 26 0,2-7 0,0-17 0,3-5 0,0 30 0,0 0 0,2 1 0,5-25 0,3 4 0,1 12 0,2 7 0,13-24 0,-4 39 0,-5 28 0,1 16 0,13 6 0,24 3 0,23 0 0,12 0 0,-4 0 0,-20 0 0,-21 0 0,-16-1 0,-11-2 0,-5 1 0,-8 0 0,-3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9T16:09:15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0 602 24575,'30'0'0,"19"0"0,26 0 0,19 0 0,-1 0 0,-9 0 0,-15 0 0,-21 0 0,-13 0 0,-14 0 0,-10-1 0,-2-2 0,-2 1 0,0 0 0,0 1 0,1 1 0,3 0 0,6 0 0,12 0 0,17 3 0,18 10 0,6 10 0,-4 11 0,-16 5 0,-18-2 0,-16-2 0,-10 0 0,-5 0 0,-2 0 0,-6 2 0,-6-2 0,-3-1 0,0-3 0,2-9 0,5-7 0,0-7 0,3-5 0,-1-2 0,-1-1 0,0-1 0,0-6 0,1-9 0,1-5 0,1-2 0,2 2 0,2 4 0,1 2 0,0 2 0,1 1 0,1 1 0,2-2 0,-1 1 0,0-1 0,-1 3 0,-1 0 0,3-1 0,4-1 0,6-12 0,8-14 0,11-15 0,19-17 0,-19 32 0,3 0 0,2 0 0,1 1 0,0 4 0,0 2 0,27-13 0,-16 21 0,-12 12 0,-17 8 0,-7 3 0,-1-2 0,3-2 0,4-1 0,2 0 0,-6 8 0,-13 15 0,-12 23 0,-11 27 0,0 13 0,5 5 0,7-4 0,5-9 0,4-6 0,4-10 0,8-9 0,8-11 0,7-6 0,3-8 0,1-9 0,0-6 0,0-4 0,-4-8 0,-6-5 0,-8-8 0,-8-6 0,-5-10 0,-5-13 0,-14-23 0,0 22 0,-4-2 0,-4-3 0,-4 0 0,-3-1 0,-1 1 0,3 8 0,1 3 0,-18-19 0,12 19 0,14 20 0,8 11 0,3 6 0,3 1 0,12-5 0,24-12 0,31-13 0,-15 12 0,3-1 0,2 0 0,0 1 0,35-11 0,-25 12 0,-29 13 0,-14 13 0,-5 16 0,-2 18 0,3 16 0,1 8 0,0 1 0,-1-6 0,0-6 0,0-5 0,-1-6 0,1-6 0,-3-7 0,-3-9 0,-1-8 0,-2-8 0,-1-6 0,-1-17 0,2-30 0,7-31 0,-2 24 0,3-3 0,2-3 0,4 0 0,1 3 0,3 3 0,20-33 0,1 34 0,-3 25 0,-1 19 0,3 7 0,0 8 0,-1 10 0,-4 17 0,-4 16 0,-3 11 0,-2 3 0,-2 1 0,-3-5 0,-3-4 0,-4-10 0,-7-11 0,-1-7 0,-3-10 0,-1-2 0,0 0 0,2 0 0,0 4 0,0-2 0,-1 1 0,-2-3 0,-1-1 0,-1-2 0,0-6 0,0-17 0,0-10 0,4-24 0,6-10 0,5-11 0,6-10 0,6-2 0,0 6 0,0 17 0,-3 20 0,-6 19 0,-4 11 0,-1 6 0,0 4 0,8 14 0,18 19 0,23 30 0,-24-25 0,2 3 0,1 1 0,-1 0 0,-4-1 0,-3-2 0,17 29 0,-15-13 0,-16-14 0,-10-11 0,-6-9 0,-3-4 0,0-5 0,0-3 0,0-6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9DF0B-6BDE-1340-97CE-F9FB780D29FB}" type="datetimeFigureOut">
              <a:rPr lang="en-NP" smtClean="0"/>
              <a:t>31/12/2025</a:t>
            </a:fld>
            <a:endParaRPr lang="en-N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2493-DB54-5C47-97E8-8619CCC8A028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8447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2493-DB54-5C47-97E8-8619CCC8A028}" type="slidenum">
              <a:rPr lang="en-NP" smtClean="0"/>
              <a:t>37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8087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2493-DB54-5C47-97E8-8619CCC8A028}" type="slidenum">
              <a:rPr lang="en-NP" smtClean="0"/>
              <a:t>57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9075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2493-DB54-5C47-97E8-8619CCC8A028}" type="slidenum">
              <a:rPr lang="en-NP" smtClean="0"/>
              <a:t>64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45262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110.png"/><Relationship Id="rId7" Type="http://schemas.openxmlformats.org/officeDocument/2006/relationships/image" Target="../media/image310.png"/><Relationship Id="rId12" Type="http://schemas.openxmlformats.org/officeDocument/2006/relationships/image" Target="../media/image5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210.png"/><Relationship Id="rId15" Type="http://schemas.openxmlformats.org/officeDocument/2006/relationships/image" Target="../media/image61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8.png"/><Relationship Id="rId1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.png"/><Relationship Id="rId18" Type="http://schemas.openxmlformats.org/officeDocument/2006/relationships/customXml" Target="../ink/ink19.xml"/><Relationship Id="rId3" Type="http://schemas.openxmlformats.org/officeDocument/2006/relationships/image" Target="../media/image90.png"/><Relationship Id="rId21" Type="http://schemas.openxmlformats.org/officeDocument/2006/relationships/image" Target="../media/image6.png"/><Relationship Id="rId7" Type="http://schemas.openxmlformats.org/officeDocument/2006/relationships/image" Target="../media/image111.png"/><Relationship Id="rId12" Type="http://schemas.openxmlformats.org/officeDocument/2006/relationships/customXml" Target="../ink/ink16.xml"/><Relationship Id="rId17" Type="http://schemas.openxmlformats.org/officeDocument/2006/relationships/image" Target="../media/image4.png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.png"/><Relationship Id="rId5" Type="http://schemas.openxmlformats.org/officeDocument/2006/relationships/image" Target="../media/image100.png"/><Relationship Id="rId15" Type="http://schemas.openxmlformats.org/officeDocument/2006/relationships/image" Target="../media/image3.png"/><Relationship Id="rId10" Type="http://schemas.openxmlformats.org/officeDocument/2006/relationships/customXml" Target="../ink/ink15.xml"/><Relationship Id="rId19" Type="http://schemas.openxmlformats.org/officeDocument/2006/relationships/image" Target="../media/image5.png"/><Relationship Id="rId4" Type="http://schemas.openxmlformats.org/officeDocument/2006/relationships/customXml" Target="../ink/ink12.xml"/><Relationship Id="rId9" Type="http://schemas.openxmlformats.org/officeDocument/2006/relationships/image" Target="../media/image121.png"/><Relationship Id="rId1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customXml" Target="../ink/ink40.xml"/><Relationship Id="rId21" Type="http://schemas.openxmlformats.org/officeDocument/2006/relationships/image" Target="../media/image21.png"/><Relationship Id="rId34" Type="http://schemas.openxmlformats.org/officeDocument/2006/relationships/customXml" Target="../ink/ink37.xml"/><Relationship Id="rId42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7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29.png"/><Relationship Id="rId40" Type="http://schemas.openxmlformats.org/officeDocument/2006/relationships/image" Target="../media/image30.png"/><Relationship Id="rId45" Type="http://schemas.openxmlformats.org/officeDocument/2006/relationships/customXml" Target="../ink/ink43.xml"/><Relationship Id="rId5" Type="http://schemas.openxmlformats.org/officeDocument/2006/relationships/image" Target="../media/image141.png"/><Relationship Id="rId15" Type="http://schemas.openxmlformats.org/officeDocument/2006/relationships/image" Target="../media/image19.png"/><Relationship Id="rId23" Type="http://schemas.openxmlformats.org/officeDocument/2006/relationships/image" Target="../media/image116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4" Type="http://schemas.openxmlformats.org/officeDocument/2006/relationships/image" Target="../media/image7.png"/><Relationship Id="rId4" Type="http://schemas.openxmlformats.org/officeDocument/2006/relationships/customXml" Target="../ink/ink22.xml"/><Relationship Id="rId9" Type="http://schemas.openxmlformats.org/officeDocument/2006/relationships/image" Target="../media/image16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4.png"/><Relationship Id="rId30" Type="http://schemas.openxmlformats.org/officeDocument/2006/relationships/customXml" Target="../ink/ink35.xml"/><Relationship Id="rId35" Type="http://schemas.openxmlformats.org/officeDocument/2006/relationships/image" Target="../media/image28.png"/><Relationship Id="rId43" Type="http://schemas.openxmlformats.org/officeDocument/2006/relationships/customXml" Target="../ink/ink42.xml"/><Relationship Id="rId8" Type="http://schemas.openxmlformats.org/officeDocument/2006/relationships/customXml" Target="../ink/ink24.xml"/><Relationship Id="rId3" Type="http://schemas.openxmlformats.org/officeDocument/2006/relationships/image" Target="../media/image130.png"/><Relationship Id="rId12" Type="http://schemas.openxmlformats.org/officeDocument/2006/relationships/customXml" Target="../ink/ink26.xml"/><Relationship Id="rId17" Type="http://schemas.openxmlformats.org/officeDocument/2006/relationships/image" Target="../media/image210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9.xml"/><Relationship Id="rId46" Type="http://schemas.openxmlformats.org/officeDocument/2006/relationships/image" Target="../media/image8.png"/><Relationship Id="rId20" Type="http://schemas.openxmlformats.org/officeDocument/2006/relationships/customXml" Target="../ink/ink30.xml"/><Relationship Id="rId41" Type="http://schemas.openxmlformats.org/officeDocument/2006/relationships/customXml" Target="../ink/ink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customXml" Target="../ink/ink53.xml"/><Relationship Id="rId26" Type="http://schemas.openxmlformats.org/officeDocument/2006/relationships/customXml" Target="../ink/ink61.xml"/><Relationship Id="rId39" Type="http://schemas.openxmlformats.org/officeDocument/2006/relationships/customXml" Target="../ink/ink70.xml"/><Relationship Id="rId21" Type="http://schemas.openxmlformats.org/officeDocument/2006/relationships/customXml" Target="../ink/ink56.xml"/><Relationship Id="rId34" Type="http://schemas.openxmlformats.org/officeDocument/2006/relationships/customXml" Target="../ink/ink67.xml"/><Relationship Id="rId7" Type="http://schemas.openxmlformats.org/officeDocument/2006/relationships/image" Target="../media/image22.png"/><Relationship Id="rId12" Type="http://schemas.openxmlformats.org/officeDocument/2006/relationships/customXml" Target="../ink/ink47.xml"/><Relationship Id="rId17" Type="http://schemas.openxmlformats.org/officeDocument/2006/relationships/customXml" Target="../ink/ink52.xml"/><Relationship Id="rId25" Type="http://schemas.openxmlformats.org/officeDocument/2006/relationships/customXml" Target="../ink/ink60.xml"/><Relationship Id="rId33" Type="http://schemas.openxmlformats.org/officeDocument/2006/relationships/customXml" Target="../ink/ink66.xml"/><Relationship Id="rId38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customXml" Target="../ink/ink51.xml"/><Relationship Id="rId20" Type="http://schemas.openxmlformats.org/officeDocument/2006/relationships/customXml" Target="../ink/ink55.xml"/><Relationship Id="rId29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33.png"/><Relationship Id="rId24" Type="http://schemas.openxmlformats.org/officeDocument/2006/relationships/customXml" Target="../ink/ink59.xml"/><Relationship Id="rId32" Type="http://schemas.openxmlformats.org/officeDocument/2006/relationships/image" Target="../media/image35.png"/><Relationship Id="rId37" Type="http://schemas.openxmlformats.org/officeDocument/2006/relationships/customXml" Target="../ink/ink69.xml"/><Relationship Id="rId40" Type="http://schemas.openxmlformats.org/officeDocument/2006/relationships/image" Target="../media/image38.png"/><Relationship Id="rId5" Type="http://schemas.openxmlformats.org/officeDocument/2006/relationships/image" Target="../media/image14.png"/><Relationship Id="rId15" Type="http://schemas.openxmlformats.org/officeDocument/2006/relationships/customXml" Target="../ink/ink50.xml"/><Relationship Id="rId23" Type="http://schemas.openxmlformats.org/officeDocument/2006/relationships/customXml" Target="../ink/ink58.xml"/><Relationship Id="rId28" Type="http://schemas.openxmlformats.org/officeDocument/2006/relationships/customXml" Target="../ink/ink63.xml"/><Relationship Id="rId36" Type="http://schemas.openxmlformats.org/officeDocument/2006/relationships/image" Target="../media/image36.png"/><Relationship Id="rId10" Type="http://schemas.openxmlformats.org/officeDocument/2006/relationships/customXml" Target="../ink/ink46.xml"/><Relationship Id="rId19" Type="http://schemas.openxmlformats.org/officeDocument/2006/relationships/customXml" Target="../ink/ink54.xml"/><Relationship Id="rId31" Type="http://schemas.openxmlformats.org/officeDocument/2006/relationships/customXml" Target="../ink/ink65.xml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customXml" Target="../ink/ink49.xml"/><Relationship Id="rId22" Type="http://schemas.openxmlformats.org/officeDocument/2006/relationships/customXml" Target="../ink/ink57.xml"/><Relationship Id="rId27" Type="http://schemas.openxmlformats.org/officeDocument/2006/relationships/customXml" Target="../ink/ink62.xml"/><Relationship Id="rId30" Type="http://schemas.openxmlformats.org/officeDocument/2006/relationships/image" Target="../media/image34.png"/><Relationship Id="rId35" Type="http://schemas.openxmlformats.org/officeDocument/2006/relationships/customXml" Target="../ink/ink68.xml"/><Relationship Id="rId8" Type="http://schemas.openxmlformats.org/officeDocument/2006/relationships/customXml" Target="../ink/ink4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13" Type="http://schemas.openxmlformats.org/officeDocument/2006/relationships/image" Target="../media/image410.png"/><Relationship Id="rId3" Type="http://schemas.openxmlformats.org/officeDocument/2006/relationships/image" Target="../media/image380.png"/><Relationship Id="rId7" Type="http://schemas.openxmlformats.org/officeDocument/2006/relationships/image" Target="../media/image390.png"/><Relationship Id="rId12" Type="http://schemas.openxmlformats.org/officeDocument/2006/relationships/customXml" Target="../ink/ink77.xml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customXml" Target="../ink/ink76.xml"/><Relationship Id="rId5" Type="http://schemas.openxmlformats.org/officeDocument/2006/relationships/image" Target="../media/image210.png"/><Relationship Id="rId10" Type="http://schemas.openxmlformats.org/officeDocument/2006/relationships/customXml" Target="../ink/ink75.xml"/><Relationship Id="rId4" Type="http://schemas.openxmlformats.org/officeDocument/2006/relationships/customXml" Target="../ink/ink72.xml"/><Relationship Id="rId9" Type="http://schemas.openxmlformats.org/officeDocument/2006/relationships/image" Target="../media/image400.png"/><Relationship Id="rId14" Type="http://schemas.openxmlformats.org/officeDocument/2006/relationships/customXml" Target="../ink/ink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customXml" Target="../ink/ink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87.xml"/><Relationship Id="rId18" Type="http://schemas.openxmlformats.org/officeDocument/2006/relationships/customXml" Target="../ink/ink92.xml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12" Type="http://schemas.openxmlformats.org/officeDocument/2006/relationships/customXml" Target="../ink/ink86.xml"/><Relationship Id="rId17" Type="http://schemas.openxmlformats.org/officeDocument/2006/relationships/customXml" Target="../ink/ink91.xml"/><Relationship Id="rId2" Type="http://schemas.openxmlformats.org/officeDocument/2006/relationships/image" Target="../media/image39.png"/><Relationship Id="rId16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85.xml"/><Relationship Id="rId5" Type="http://schemas.openxmlformats.org/officeDocument/2006/relationships/customXml" Target="../ink/ink82.xml"/><Relationship Id="rId15" Type="http://schemas.openxmlformats.org/officeDocument/2006/relationships/customXml" Target="../ink/ink89.xml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customXml" Target="../ink/ink84.xml"/><Relationship Id="rId14" Type="http://schemas.openxmlformats.org/officeDocument/2006/relationships/customXml" Target="../ink/ink8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540.png"/><Relationship Id="rId18" Type="http://schemas.openxmlformats.org/officeDocument/2006/relationships/customXml" Target="../ink/ink101.xml"/><Relationship Id="rId3" Type="http://schemas.openxmlformats.org/officeDocument/2006/relationships/image" Target="../media/image490.png"/><Relationship Id="rId21" Type="http://schemas.openxmlformats.org/officeDocument/2006/relationships/image" Target="../media/image580.png"/><Relationship Id="rId7" Type="http://schemas.openxmlformats.org/officeDocument/2006/relationships/image" Target="../media/image511.png"/><Relationship Id="rId12" Type="http://schemas.openxmlformats.org/officeDocument/2006/relationships/customXml" Target="../ink/ink98.xml"/><Relationship Id="rId17" Type="http://schemas.openxmlformats.org/officeDocument/2006/relationships/image" Target="../media/image560.png"/><Relationship Id="rId2" Type="http://schemas.openxmlformats.org/officeDocument/2006/relationships/customXml" Target="../ink/ink93.xml"/><Relationship Id="rId16" Type="http://schemas.openxmlformats.org/officeDocument/2006/relationships/customXml" Target="../ink/ink100.xml"/><Relationship Id="rId20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530.png"/><Relationship Id="rId5" Type="http://schemas.openxmlformats.org/officeDocument/2006/relationships/image" Target="../media/image500.png"/><Relationship Id="rId15" Type="http://schemas.openxmlformats.org/officeDocument/2006/relationships/image" Target="../media/image550.png"/><Relationship Id="rId23" Type="http://schemas.openxmlformats.org/officeDocument/2006/relationships/image" Target="../media/image590.png"/><Relationship Id="rId10" Type="http://schemas.openxmlformats.org/officeDocument/2006/relationships/customXml" Target="../ink/ink97.xml"/><Relationship Id="rId19" Type="http://schemas.openxmlformats.org/officeDocument/2006/relationships/image" Target="../media/image570.png"/><Relationship Id="rId4" Type="http://schemas.openxmlformats.org/officeDocument/2006/relationships/customXml" Target="../ink/ink94.xml"/><Relationship Id="rId9" Type="http://schemas.openxmlformats.org/officeDocument/2006/relationships/image" Target="../media/image520.png"/><Relationship Id="rId14" Type="http://schemas.openxmlformats.org/officeDocument/2006/relationships/customXml" Target="../ink/ink99.xml"/><Relationship Id="rId22" Type="http://schemas.openxmlformats.org/officeDocument/2006/relationships/customXml" Target="../ink/ink10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9.xml"/><Relationship Id="rId18" Type="http://schemas.openxmlformats.org/officeDocument/2006/relationships/customXml" Target="../ink/ink112.xml"/><Relationship Id="rId26" Type="http://schemas.openxmlformats.org/officeDocument/2006/relationships/image" Target="../media/image56.png"/><Relationship Id="rId39" Type="http://schemas.openxmlformats.org/officeDocument/2006/relationships/customXml" Target="../ink/ink123.xml"/><Relationship Id="rId21" Type="http://schemas.openxmlformats.org/officeDocument/2006/relationships/customXml" Target="../ink/ink114.xml"/><Relationship Id="rId34" Type="http://schemas.openxmlformats.org/officeDocument/2006/relationships/image" Target="../media/image60.png"/><Relationship Id="rId42" Type="http://schemas.openxmlformats.org/officeDocument/2006/relationships/image" Target="../media/image64.png"/><Relationship Id="rId7" Type="http://schemas.openxmlformats.org/officeDocument/2006/relationships/customXml" Target="../ink/ink106.xml"/><Relationship Id="rId2" Type="http://schemas.openxmlformats.org/officeDocument/2006/relationships/image" Target="../media/image43.png"/><Relationship Id="rId16" Type="http://schemas.openxmlformats.org/officeDocument/2006/relationships/image" Target="../media/image52.png"/><Relationship Id="rId20" Type="http://schemas.openxmlformats.org/officeDocument/2006/relationships/image" Target="../media/image53.png"/><Relationship Id="rId29" Type="http://schemas.openxmlformats.org/officeDocument/2006/relationships/customXml" Target="../ink/ink118.xml"/><Relationship Id="rId41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08.xml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37" Type="http://schemas.openxmlformats.org/officeDocument/2006/relationships/customXml" Target="../ink/ink122.xml"/><Relationship Id="rId40" Type="http://schemas.openxmlformats.org/officeDocument/2006/relationships/image" Target="../media/image63.png"/><Relationship Id="rId5" Type="http://schemas.openxmlformats.org/officeDocument/2006/relationships/customXml" Target="../ink/ink105.xml"/><Relationship Id="rId15" Type="http://schemas.openxmlformats.org/officeDocument/2006/relationships/customXml" Target="../ink/ink110.xml"/><Relationship Id="rId23" Type="http://schemas.openxmlformats.org/officeDocument/2006/relationships/customXml" Target="../ink/ink115.xml"/><Relationship Id="rId28" Type="http://schemas.openxmlformats.org/officeDocument/2006/relationships/image" Target="../media/image57.png"/><Relationship Id="rId36" Type="http://schemas.openxmlformats.org/officeDocument/2006/relationships/image" Target="../media/image61.png"/><Relationship Id="rId10" Type="http://schemas.openxmlformats.org/officeDocument/2006/relationships/image" Target="../media/image49.png"/><Relationship Id="rId19" Type="http://schemas.openxmlformats.org/officeDocument/2006/relationships/customXml" Target="../ink/ink113.xml"/><Relationship Id="rId31" Type="http://schemas.openxmlformats.org/officeDocument/2006/relationships/customXml" Target="../ink/ink119.xml"/><Relationship Id="rId4" Type="http://schemas.openxmlformats.org/officeDocument/2006/relationships/image" Target="../media/image45.png"/><Relationship Id="rId9" Type="http://schemas.openxmlformats.org/officeDocument/2006/relationships/customXml" Target="../ink/ink107.xml"/><Relationship Id="rId14" Type="http://schemas.openxmlformats.org/officeDocument/2006/relationships/image" Target="../media/image51.png"/><Relationship Id="rId22" Type="http://schemas.openxmlformats.org/officeDocument/2006/relationships/image" Target="../media/image54.png"/><Relationship Id="rId27" Type="http://schemas.openxmlformats.org/officeDocument/2006/relationships/customXml" Target="../ink/ink117.xml"/><Relationship Id="rId30" Type="http://schemas.openxmlformats.org/officeDocument/2006/relationships/image" Target="../media/image58.png"/><Relationship Id="rId35" Type="http://schemas.openxmlformats.org/officeDocument/2006/relationships/customXml" Target="../ink/ink121.xml"/><Relationship Id="rId8" Type="http://schemas.openxmlformats.org/officeDocument/2006/relationships/image" Target="../media/image47.png"/><Relationship Id="rId3" Type="http://schemas.openxmlformats.org/officeDocument/2006/relationships/customXml" Target="../ink/ink104.xml"/><Relationship Id="rId12" Type="http://schemas.openxmlformats.org/officeDocument/2006/relationships/image" Target="../media/image50.png"/><Relationship Id="rId17" Type="http://schemas.openxmlformats.org/officeDocument/2006/relationships/customXml" Target="../ink/ink111.xml"/><Relationship Id="rId25" Type="http://schemas.openxmlformats.org/officeDocument/2006/relationships/customXml" Target="../ink/ink116.xml"/><Relationship Id="rId33" Type="http://schemas.openxmlformats.org/officeDocument/2006/relationships/customXml" Target="../ink/ink120.xml"/><Relationship Id="rId38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customXml" Target="../ink/ink132.xml"/><Relationship Id="rId26" Type="http://schemas.openxmlformats.org/officeDocument/2006/relationships/customXml" Target="../ink/ink136.xml"/><Relationship Id="rId39" Type="http://schemas.openxmlformats.org/officeDocument/2006/relationships/image" Target="../media/image85.png"/><Relationship Id="rId21" Type="http://schemas.openxmlformats.org/officeDocument/2006/relationships/image" Target="../media/image76.png"/><Relationship Id="rId34" Type="http://schemas.openxmlformats.org/officeDocument/2006/relationships/customXml" Target="../ink/ink140.xml"/><Relationship Id="rId42" Type="http://schemas.openxmlformats.org/officeDocument/2006/relationships/customXml" Target="../ink/ink144.xml"/><Relationship Id="rId47" Type="http://schemas.openxmlformats.org/officeDocument/2006/relationships/image" Target="../media/image89.png"/><Relationship Id="rId50" Type="http://schemas.openxmlformats.org/officeDocument/2006/relationships/image" Target="../media/image91.png"/><Relationship Id="rId7" Type="http://schemas.openxmlformats.org/officeDocument/2006/relationships/image" Target="../media/image68.png"/><Relationship Id="rId2" Type="http://schemas.openxmlformats.org/officeDocument/2006/relationships/image" Target="../media/image44.png"/><Relationship Id="rId16" Type="http://schemas.openxmlformats.org/officeDocument/2006/relationships/customXml" Target="../ink/ink131.xml"/><Relationship Id="rId29" Type="http://schemas.openxmlformats.org/officeDocument/2006/relationships/image" Target="../media/image79.png"/><Relationship Id="rId11" Type="http://schemas.openxmlformats.org/officeDocument/2006/relationships/image" Target="../media/image70.png"/><Relationship Id="rId24" Type="http://schemas.openxmlformats.org/officeDocument/2006/relationships/customXml" Target="../ink/ink135.xml"/><Relationship Id="rId32" Type="http://schemas.openxmlformats.org/officeDocument/2006/relationships/customXml" Target="../ink/ink139.xml"/><Relationship Id="rId37" Type="http://schemas.openxmlformats.org/officeDocument/2006/relationships/image" Target="../media/image84.png"/><Relationship Id="rId40" Type="http://schemas.openxmlformats.org/officeDocument/2006/relationships/customXml" Target="../ink/ink143.xml"/><Relationship Id="rId45" Type="http://schemas.openxmlformats.org/officeDocument/2006/relationships/image" Target="../media/image88.png"/><Relationship Id="rId53" Type="http://schemas.openxmlformats.org/officeDocument/2006/relationships/customXml" Target="../ink/ink150.xml"/><Relationship Id="rId5" Type="http://schemas.openxmlformats.org/officeDocument/2006/relationships/image" Target="../media/image65.png"/><Relationship Id="rId10" Type="http://schemas.openxmlformats.org/officeDocument/2006/relationships/customXml" Target="../ink/ink128.xml"/><Relationship Id="rId19" Type="http://schemas.openxmlformats.org/officeDocument/2006/relationships/image" Target="../media/image75.png"/><Relationship Id="rId31" Type="http://schemas.openxmlformats.org/officeDocument/2006/relationships/image" Target="../media/image81.png"/><Relationship Id="rId44" Type="http://schemas.openxmlformats.org/officeDocument/2006/relationships/customXml" Target="../ink/ink145.xml"/><Relationship Id="rId52" Type="http://schemas.openxmlformats.org/officeDocument/2006/relationships/image" Target="../media/image92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52.png"/><Relationship Id="rId30" Type="http://schemas.openxmlformats.org/officeDocument/2006/relationships/customXml" Target="../ink/ink138.xml"/><Relationship Id="rId35" Type="http://schemas.openxmlformats.org/officeDocument/2006/relationships/image" Target="../media/image83.png"/><Relationship Id="rId43" Type="http://schemas.openxmlformats.org/officeDocument/2006/relationships/image" Target="../media/image87.png"/><Relationship Id="rId48" Type="http://schemas.openxmlformats.org/officeDocument/2006/relationships/customXml" Target="../ink/ink147.xml"/><Relationship Id="rId8" Type="http://schemas.openxmlformats.org/officeDocument/2006/relationships/customXml" Target="../ink/ink127.xml"/><Relationship Id="rId51" Type="http://schemas.openxmlformats.org/officeDocument/2006/relationships/customXml" Target="../ink/ink149.xml"/><Relationship Id="rId3" Type="http://schemas.openxmlformats.org/officeDocument/2006/relationships/customXml" Target="../ink/ink125.xml"/><Relationship Id="rId12" Type="http://schemas.openxmlformats.org/officeDocument/2006/relationships/customXml" Target="../ink/ink129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33" Type="http://schemas.openxmlformats.org/officeDocument/2006/relationships/image" Target="../media/image82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20" Type="http://schemas.openxmlformats.org/officeDocument/2006/relationships/customXml" Target="../ink/ink133.xml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5" Type="http://schemas.openxmlformats.org/officeDocument/2006/relationships/image" Target="../media/image72.png"/><Relationship Id="rId23" Type="http://schemas.openxmlformats.org/officeDocument/2006/relationships/image" Target="../media/image77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customXml" Target="../ink/ink1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2.xml"/><Relationship Id="rId21" Type="http://schemas.openxmlformats.org/officeDocument/2006/relationships/image" Target="../media/image104.png"/><Relationship Id="rId34" Type="http://schemas.openxmlformats.org/officeDocument/2006/relationships/customXml" Target="../ink/ink166.xml"/><Relationship Id="rId42" Type="http://schemas.openxmlformats.org/officeDocument/2006/relationships/customXml" Target="../ink/ink171.xml"/><Relationship Id="rId47" Type="http://schemas.openxmlformats.org/officeDocument/2006/relationships/image" Target="../media/image118.png"/><Relationship Id="rId50" Type="http://schemas.openxmlformats.org/officeDocument/2006/relationships/customXml" Target="../ink/ink175.xml"/><Relationship Id="rId55" Type="http://schemas.openxmlformats.org/officeDocument/2006/relationships/image" Target="../media/image123.png"/><Relationship Id="rId63" Type="http://schemas.openxmlformats.org/officeDocument/2006/relationships/customXml" Target="../ink/ink182.xml"/><Relationship Id="rId68" Type="http://schemas.openxmlformats.org/officeDocument/2006/relationships/image" Target="../media/image129.png"/><Relationship Id="rId7" Type="http://schemas.openxmlformats.org/officeDocument/2006/relationships/image" Target="../media/image96.png"/><Relationship Id="rId2" Type="http://schemas.openxmlformats.org/officeDocument/2006/relationships/image" Target="../media/image67.png"/><Relationship Id="rId16" Type="http://schemas.openxmlformats.org/officeDocument/2006/relationships/customXml" Target="../ink/ink157.xml"/><Relationship Id="rId29" Type="http://schemas.openxmlformats.org/officeDocument/2006/relationships/image" Target="../media/image108.png"/><Relationship Id="rId11" Type="http://schemas.openxmlformats.org/officeDocument/2006/relationships/image" Target="../media/image98.png"/><Relationship Id="rId24" Type="http://schemas.openxmlformats.org/officeDocument/2006/relationships/customXml" Target="../ink/ink161.xml"/><Relationship Id="rId32" Type="http://schemas.openxmlformats.org/officeDocument/2006/relationships/customXml" Target="../ink/ink165.xml"/><Relationship Id="rId37" Type="http://schemas.openxmlformats.org/officeDocument/2006/relationships/image" Target="../media/image113.png"/><Relationship Id="rId40" Type="http://schemas.openxmlformats.org/officeDocument/2006/relationships/image" Target="../media/image114.png"/><Relationship Id="rId45" Type="http://schemas.openxmlformats.org/officeDocument/2006/relationships/image" Target="../media/image117.png"/><Relationship Id="rId53" Type="http://schemas.openxmlformats.org/officeDocument/2006/relationships/image" Target="../media/image122.png"/><Relationship Id="rId58" Type="http://schemas.openxmlformats.org/officeDocument/2006/relationships/customXml" Target="../ink/ink179.xml"/><Relationship Id="rId66" Type="http://schemas.openxmlformats.org/officeDocument/2006/relationships/image" Target="../media/image128.png"/><Relationship Id="rId5" Type="http://schemas.openxmlformats.org/officeDocument/2006/relationships/image" Target="../media/image95.png"/><Relationship Id="rId61" Type="http://schemas.openxmlformats.org/officeDocument/2006/relationships/customXml" Target="../ink/ink181.xml"/><Relationship Id="rId19" Type="http://schemas.openxmlformats.org/officeDocument/2006/relationships/image" Target="../media/image103.png"/><Relationship Id="rId14" Type="http://schemas.openxmlformats.org/officeDocument/2006/relationships/customXml" Target="../ink/ink156.xml"/><Relationship Id="rId22" Type="http://schemas.openxmlformats.org/officeDocument/2006/relationships/customXml" Target="../ink/ink160.xml"/><Relationship Id="rId27" Type="http://schemas.openxmlformats.org/officeDocument/2006/relationships/image" Target="../media/image107.png"/><Relationship Id="rId30" Type="http://schemas.openxmlformats.org/officeDocument/2006/relationships/customXml" Target="../ink/ink164.xml"/><Relationship Id="rId35" Type="http://schemas.openxmlformats.org/officeDocument/2006/relationships/image" Target="../media/image52.png"/><Relationship Id="rId43" Type="http://schemas.openxmlformats.org/officeDocument/2006/relationships/image" Target="../media/image115.png"/><Relationship Id="rId48" Type="http://schemas.openxmlformats.org/officeDocument/2006/relationships/customXml" Target="../ink/ink174.xml"/><Relationship Id="rId56" Type="http://schemas.openxmlformats.org/officeDocument/2006/relationships/customXml" Target="../ink/ink178.xml"/><Relationship Id="rId64" Type="http://schemas.openxmlformats.org/officeDocument/2006/relationships/image" Target="../media/image127.png"/><Relationship Id="rId8" Type="http://schemas.openxmlformats.org/officeDocument/2006/relationships/customXml" Target="../ink/ink153.xml"/><Relationship Id="rId51" Type="http://schemas.openxmlformats.org/officeDocument/2006/relationships/image" Target="../media/image120.png"/><Relationship Id="rId3" Type="http://schemas.openxmlformats.org/officeDocument/2006/relationships/image" Target="../media/image93.png"/><Relationship Id="rId12" Type="http://schemas.openxmlformats.org/officeDocument/2006/relationships/customXml" Target="../ink/ink155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2.png"/><Relationship Id="rId38" Type="http://schemas.openxmlformats.org/officeDocument/2006/relationships/customXml" Target="../ink/ink168.xml"/><Relationship Id="rId46" Type="http://schemas.openxmlformats.org/officeDocument/2006/relationships/customXml" Target="../ink/ink173.xml"/><Relationship Id="rId59" Type="http://schemas.openxmlformats.org/officeDocument/2006/relationships/customXml" Target="../ink/ink180.xml"/><Relationship Id="rId67" Type="http://schemas.openxmlformats.org/officeDocument/2006/relationships/customXml" Target="../ink/ink184.xml"/><Relationship Id="rId20" Type="http://schemas.openxmlformats.org/officeDocument/2006/relationships/customXml" Target="../ink/ink159.xml"/><Relationship Id="rId41" Type="http://schemas.openxmlformats.org/officeDocument/2006/relationships/customXml" Target="../ink/ink170.xml"/><Relationship Id="rId54" Type="http://schemas.openxmlformats.org/officeDocument/2006/relationships/customXml" Target="../ink/ink177.xml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163.xml"/><Relationship Id="rId36" Type="http://schemas.openxmlformats.org/officeDocument/2006/relationships/customXml" Target="../ink/ink167.xml"/><Relationship Id="rId49" Type="http://schemas.openxmlformats.org/officeDocument/2006/relationships/image" Target="../media/image119.png"/><Relationship Id="rId57" Type="http://schemas.openxmlformats.org/officeDocument/2006/relationships/image" Target="../media/image124.png"/><Relationship Id="rId10" Type="http://schemas.openxmlformats.org/officeDocument/2006/relationships/customXml" Target="../ink/ink154.xml"/><Relationship Id="rId31" Type="http://schemas.openxmlformats.org/officeDocument/2006/relationships/image" Target="../media/image109.png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image" Target="../media/image125.png"/><Relationship Id="rId65" Type="http://schemas.openxmlformats.org/officeDocument/2006/relationships/customXml" Target="../ink/ink183.xml"/><Relationship Id="rId4" Type="http://schemas.openxmlformats.org/officeDocument/2006/relationships/customXml" Target="../ink/ink151.xml"/><Relationship Id="rId9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customXml" Target="../ink/ink158.xml"/><Relationship Id="rId39" Type="http://schemas.openxmlformats.org/officeDocument/2006/relationships/customXml" Target="../ink/ink1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customXml" Target="../ink/ink185.xml"/><Relationship Id="rId7" Type="http://schemas.openxmlformats.org/officeDocument/2006/relationships/customXml" Target="../ink/ink18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customXml" Target="../ink/ink186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188.xml"/><Relationship Id="rId7" Type="http://schemas.openxmlformats.org/officeDocument/2006/relationships/customXml" Target="../ink/ink190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189.xml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customXml" Target="../ink/ink19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3.xml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8.xml"/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7.xml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customXml" Target="../ink/ink199.xml"/><Relationship Id="rId4" Type="http://schemas.openxmlformats.org/officeDocument/2006/relationships/customXml" Target="../ink/ink196.xml"/><Relationship Id="rId9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200.xml"/><Relationship Id="rId7" Type="http://schemas.openxmlformats.org/officeDocument/2006/relationships/customXml" Target="../ink/ink202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customXml" Target="../ink/ink201.xml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customXml" Target="../ink/ink203.xml"/><Relationship Id="rId7" Type="http://schemas.openxmlformats.org/officeDocument/2006/relationships/customXml" Target="../ink/ink205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customXml" Target="../ink/ink204.xml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customXml" Target="../ink/ink20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7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customXml" Target="../ink/ink213.xml"/><Relationship Id="rId18" Type="http://schemas.openxmlformats.org/officeDocument/2006/relationships/image" Target="../media/image171.png"/><Relationship Id="rId3" Type="http://schemas.openxmlformats.org/officeDocument/2006/relationships/customXml" Target="../ink/ink208.xml"/><Relationship Id="rId21" Type="http://schemas.openxmlformats.org/officeDocument/2006/relationships/customXml" Target="../ink/ink218.xml"/><Relationship Id="rId7" Type="http://schemas.openxmlformats.org/officeDocument/2006/relationships/customXml" Target="../ink/ink210.xml"/><Relationship Id="rId12" Type="http://schemas.openxmlformats.org/officeDocument/2006/relationships/image" Target="../media/image169.png"/><Relationship Id="rId17" Type="http://schemas.openxmlformats.org/officeDocument/2006/relationships/customXml" Target="../ink/ink216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15.xml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customXml" Target="../ink/ink212.xml"/><Relationship Id="rId5" Type="http://schemas.openxmlformats.org/officeDocument/2006/relationships/customXml" Target="../ink/ink209.xml"/><Relationship Id="rId15" Type="http://schemas.openxmlformats.org/officeDocument/2006/relationships/image" Target="../media/image170.png"/><Relationship Id="rId23" Type="http://schemas.openxmlformats.org/officeDocument/2006/relationships/image" Target="../media/image164.png"/><Relationship Id="rId10" Type="http://schemas.openxmlformats.org/officeDocument/2006/relationships/image" Target="../media/image168.png"/><Relationship Id="rId19" Type="http://schemas.openxmlformats.org/officeDocument/2006/relationships/customXml" Target="../ink/ink217.xml"/><Relationship Id="rId4" Type="http://schemas.openxmlformats.org/officeDocument/2006/relationships/image" Target="../media/image166.png"/><Relationship Id="rId9" Type="http://schemas.openxmlformats.org/officeDocument/2006/relationships/customXml" Target="../ink/ink211.xml"/><Relationship Id="rId14" Type="http://schemas.openxmlformats.org/officeDocument/2006/relationships/customXml" Target="../ink/ink214.xml"/><Relationship Id="rId22" Type="http://schemas.openxmlformats.org/officeDocument/2006/relationships/image" Target="../media/image1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customXml" Target="../ink/ink219.xml"/><Relationship Id="rId7" Type="http://schemas.openxmlformats.org/officeDocument/2006/relationships/customXml" Target="../ink/ink221.xm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customXml" Target="../ink/ink220.xml"/><Relationship Id="rId4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ustomXml" Target="../ink/ink222.xml"/><Relationship Id="rId7" Type="http://schemas.openxmlformats.org/officeDocument/2006/relationships/customXml" Target="../ink/ink224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customXml" Target="../ink/ink223.xml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customXml" Target="../ink/ink225.xml"/><Relationship Id="rId7" Type="http://schemas.openxmlformats.org/officeDocument/2006/relationships/customXml" Target="../ink/ink227.xm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customXml" Target="../ink/ink226.xml"/><Relationship Id="rId4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228.xml"/><Relationship Id="rId7" Type="http://schemas.openxmlformats.org/officeDocument/2006/relationships/customXml" Target="../ink/ink230.xm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customXml" Target="../ink/ink229.xml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customXml" Target="../ink/ink23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customXml" Target="../ink/ink232.xml"/><Relationship Id="rId7" Type="http://schemas.openxmlformats.org/officeDocument/2006/relationships/customXml" Target="../ink/ink234.xm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customXml" Target="../ink/ink233.xml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customXml" Target="../ink/ink23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customXml" Target="../ink/ink236.xml"/><Relationship Id="rId7" Type="http://schemas.openxmlformats.org/officeDocument/2006/relationships/customXml" Target="../ink/ink238.xml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customXml" Target="../ink/ink240.xml"/><Relationship Id="rId5" Type="http://schemas.openxmlformats.org/officeDocument/2006/relationships/customXml" Target="../ink/ink237.xml"/><Relationship Id="rId10" Type="http://schemas.openxmlformats.org/officeDocument/2006/relationships/image" Target="../media/image201.png"/><Relationship Id="rId4" Type="http://schemas.openxmlformats.org/officeDocument/2006/relationships/image" Target="../media/image198.png"/><Relationship Id="rId9" Type="http://schemas.openxmlformats.org/officeDocument/2006/relationships/customXml" Target="../ink/ink239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6.xml"/><Relationship Id="rId18" Type="http://schemas.openxmlformats.org/officeDocument/2006/relationships/image" Target="../media/image212.png"/><Relationship Id="rId26" Type="http://schemas.openxmlformats.org/officeDocument/2006/relationships/customXml" Target="../ink/ink253.xml"/><Relationship Id="rId3" Type="http://schemas.openxmlformats.org/officeDocument/2006/relationships/customXml" Target="../ink/ink241.xml"/><Relationship Id="rId21" Type="http://schemas.openxmlformats.org/officeDocument/2006/relationships/customXml" Target="../ink/ink250.xml"/><Relationship Id="rId34" Type="http://schemas.openxmlformats.org/officeDocument/2006/relationships/customXml" Target="../ink/ink257.xml"/><Relationship Id="rId7" Type="http://schemas.openxmlformats.org/officeDocument/2006/relationships/customXml" Target="../ink/ink243.xml"/><Relationship Id="rId12" Type="http://schemas.openxmlformats.org/officeDocument/2006/relationships/image" Target="../media/image208.png"/><Relationship Id="rId17" Type="http://schemas.openxmlformats.org/officeDocument/2006/relationships/customXml" Target="../ink/ink248.xml"/><Relationship Id="rId25" Type="http://schemas.openxmlformats.org/officeDocument/2006/relationships/customXml" Target="../ink/ink252.xml"/><Relationship Id="rId33" Type="http://schemas.openxmlformats.org/officeDocument/2006/relationships/image" Target="../media/image219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customXml" Target="../ink/ink245.xml"/><Relationship Id="rId24" Type="http://schemas.openxmlformats.org/officeDocument/2006/relationships/image" Target="../media/image215.png"/><Relationship Id="rId32" Type="http://schemas.openxmlformats.org/officeDocument/2006/relationships/customXml" Target="../ink/ink256.xml"/><Relationship Id="rId5" Type="http://schemas.openxmlformats.org/officeDocument/2006/relationships/customXml" Target="../ink/ink242.xml"/><Relationship Id="rId15" Type="http://schemas.openxmlformats.org/officeDocument/2006/relationships/customXml" Target="../ink/ink247.xml"/><Relationship Id="rId23" Type="http://schemas.openxmlformats.org/officeDocument/2006/relationships/customXml" Target="../ink/ink251.xml"/><Relationship Id="rId28" Type="http://schemas.openxmlformats.org/officeDocument/2006/relationships/customXml" Target="../ink/ink254.xml"/><Relationship Id="rId10" Type="http://schemas.openxmlformats.org/officeDocument/2006/relationships/image" Target="../media/image207.png"/><Relationship Id="rId19" Type="http://schemas.openxmlformats.org/officeDocument/2006/relationships/customXml" Target="../ink/ink249.xml"/><Relationship Id="rId31" Type="http://schemas.openxmlformats.org/officeDocument/2006/relationships/image" Target="../media/image218.png"/><Relationship Id="rId4" Type="http://schemas.openxmlformats.org/officeDocument/2006/relationships/image" Target="../media/image204.png"/><Relationship Id="rId9" Type="http://schemas.openxmlformats.org/officeDocument/2006/relationships/customXml" Target="../ink/ink244.xml"/><Relationship Id="rId14" Type="http://schemas.openxmlformats.org/officeDocument/2006/relationships/image" Target="../media/image209.png"/><Relationship Id="rId22" Type="http://schemas.openxmlformats.org/officeDocument/2006/relationships/image" Target="../media/image214.png"/><Relationship Id="rId27" Type="http://schemas.openxmlformats.org/officeDocument/2006/relationships/image" Target="../media/image216.png"/><Relationship Id="rId30" Type="http://schemas.openxmlformats.org/officeDocument/2006/relationships/customXml" Target="../ink/ink255.xml"/><Relationship Id="rId35" Type="http://schemas.openxmlformats.org/officeDocument/2006/relationships/image" Target="../media/image104.png"/><Relationship Id="rId8" Type="http://schemas.openxmlformats.org/officeDocument/2006/relationships/image" Target="../media/image20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7" Type="http://schemas.openxmlformats.org/officeDocument/2006/relationships/image" Target="../media/image1850.png"/><Relationship Id="rId2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5" Type="http://schemas.openxmlformats.org/officeDocument/2006/relationships/image" Target="../media/image1840.png"/><Relationship Id="rId4" Type="http://schemas.openxmlformats.org/officeDocument/2006/relationships/customXml" Target="../ink/ink25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Database Management System (DBMS)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Unit ⇒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CF5BC-8F9D-2273-360C-4AF6318D2CD6}"/>
              </a:ext>
            </a:extLst>
          </p:cNvPr>
          <p:cNvSpPr txBox="1"/>
          <p:nvPr/>
        </p:nvSpPr>
        <p:spPr>
          <a:xfrm>
            <a:off x="4397829" y="1839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95EA0-14A5-D51E-5A9C-6172CDF9137B}"/>
              </a:ext>
            </a:extLst>
          </p:cNvPr>
          <p:cNvSpPr txBox="1"/>
          <p:nvPr/>
        </p:nvSpPr>
        <p:spPr>
          <a:xfrm>
            <a:off x="6139541" y="6008914"/>
            <a:ext cx="22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Presented by By Milan Bista Sir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1.3 Advantages of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b="1" dirty="0"/>
              <a:t>Reduce Redundancy</a:t>
            </a:r>
            <a:r>
              <a:rPr lang="en-US" dirty="0"/>
              <a:t>→ IT stores everything in one place, so you don’t have duplicate copies lying around.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Easy Sharing</a:t>
            </a:r>
            <a:r>
              <a:rPr lang="en-US" dirty="0"/>
              <a:t> → Lets people quickly access and work on files together.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Combines Data Sources</a:t>
            </a:r>
            <a:r>
              <a:rPr lang="en-US" dirty="0"/>
              <a:t> → It pulls info from different places into one view for better insights.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Auto Backup &amp; Restore</a:t>
            </a:r>
            <a:r>
              <a:rPr lang="en-US" dirty="0"/>
              <a:t> → Regularly saves your data and recovers it if anything gets lost.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Strong Security</a:t>
            </a:r>
            <a:r>
              <a:rPr lang="en-US" dirty="0"/>
              <a:t> → Uses passwords and locks to keep private info safe from hackers.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Works Anywhere</a:t>
            </a:r>
            <a:r>
              <a:rPr lang="en-US" dirty="0"/>
              <a:t> → Accessible on phones, computers, or other devices—anytime, anywhere.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03CB94-E08D-F0F9-FCCD-73993441FF9D}"/>
              </a:ext>
            </a:extLst>
          </p:cNvPr>
          <p:cNvGrpSpPr/>
          <p:nvPr/>
        </p:nvGrpSpPr>
        <p:grpSpPr>
          <a:xfrm>
            <a:off x="177703" y="-23040"/>
            <a:ext cx="1562400" cy="1102680"/>
            <a:chOff x="177703" y="-23040"/>
            <a:chExt cx="1562400" cy="11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A195B0-77A0-CC39-0E5B-FAD4FC1DEF4F}"/>
                    </a:ext>
                  </a:extLst>
                </p14:cNvPr>
                <p14:cNvContentPartPr/>
                <p14:nvPr/>
              </p14:nvContentPartPr>
              <p14:xfrm>
                <a:off x="177703" y="616680"/>
                <a:ext cx="296640" cy="30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A195B0-77A0-CC39-0E5B-FAD4FC1DEF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063" y="599040"/>
                  <a:ext cx="332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4D422A-A181-79EE-6D41-A03736848335}"/>
                    </a:ext>
                  </a:extLst>
                </p14:cNvPr>
                <p14:cNvContentPartPr/>
                <p14:nvPr/>
              </p14:nvContentPartPr>
              <p14:xfrm>
                <a:off x="466423" y="67500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4D422A-A181-79EE-6D41-A037368483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8783" y="657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B2D503-ABD3-EF8D-AE68-1FCB18D98EC7}"/>
                    </a:ext>
                  </a:extLst>
                </p14:cNvPr>
                <p14:cNvContentPartPr/>
                <p14:nvPr/>
              </p14:nvContentPartPr>
              <p14:xfrm>
                <a:off x="297583" y="541800"/>
                <a:ext cx="65160" cy="6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B2D503-ABD3-EF8D-AE68-1FCB18D98E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9943" y="523800"/>
                  <a:ext cx="100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61EA-0899-ED18-A5AA-AEBAEDA06C09}"/>
                    </a:ext>
                  </a:extLst>
                </p14:cNvPr>
                <p14:cNvContentPartPr/>
                <p14:nvPr/>
              </p14:nvContentPartPr>
              <p14:xfrm>
                <a:off x="466783" y="279000"/>
                <a:ext cx="435240" cy="334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61EA-0899-ED18-A5AA-AEBAEDA06C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8783" y="261360"/>
                  <a:ext cx="470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C0C7AA-8D87-56DF-00DB-1EC9C66A8BB3}"/>
                    </a:ext>
                  </a:extLst>
                </p14:cNvPr>
                <p14:cNvContentPartPr/>
                <p14:nvPr/>
              </p14:nvContentPartPr>
              <p14:xfrm>
                <a:off x="901303" y="46008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C0C7AA-8D87-56DF-00DB-1EC9C66A8B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663" y="442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47555F-50AC-7055-1195-A4736DC11D61}"/>
                    </a:ext>
                  </a:extLst>
                </p14:cNvPr>
                <p14:cNvContentPartPr/>
                <p14:nvPr/>
              </p14:nvContentPartPr>
              <p14:xfrm>
                <a:off x="808783" y="-23040"/>
                <a:ext cx="210960" cy="35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47555F-50AC-7055-1195-A4736DC11D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143" y="-40680"/>
                  <a:ext cx="246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5D8B49-3023-8E9D-D609-8E47C7FE7820}"/>
                    </a:ext>
                  </a:extLst>
                </p14:cNvPr>
                <p14:cNvContentPartPr/>
                <p14:nvPr/>
              </p14:nvContentPartPr>
              <p14:xfrm>
                <a:off x="892663" y="22320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5D8B49-3023-8E9D-D609-8E47C7FE78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663" y="2055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B6D28E-8EA7-43EC-AFB6-CC08A1661642}"/>
                    </a:ext>
                  </a:extLst>
                </p14:cNvPr>
                <p14:cNvContentPartPr/>
                <p14:nvPr/>
              </p14:nvContentPartPr>
              <p14:xfrm>
                <a:off x="415303" y="-13320"/>
                <a:ext cx="1324800" cy="109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B6D28E-8EA7-43EC-AFB6-CC08A16616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303" y="-30960"/>
                  <a:ext cx="136044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Disadvantages of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b="1" dirty="0"/>
              <a:t>Expensive</a:t>
            </a:r>
            <a:r>
              <a:rPr lang="en-US" dirty="0"/>
              <a:t>→ Buying equipment and software is expensive.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Gets old fast</a:t>
            </a:r>
            <a:r>
              <a:rPr lang="en-US" dirty="0"/>
              <a:t> → Tech changes quickly, so systems become outdated.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Training needed</a:t>
            </a:r>
            <a:r>
              <a:rPr lang="en-US" dirty="0"/>
              <a:t> → Staff must keep learning new skills.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Hacking risks</a:t>
            </a:r>
            <a:r>
              <a:rPr lang="en-US" dirty="0"/>
              <a:t> → Hackers can steal private data.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Hard to connect</a:t>
            </a:r>
            <a:r>
              <a:rPr lang="en-US" dirty="0"/>
              <a:t> → Doesn’t work smoothly with older systems.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Can’t handle growth</a:t>
            </a:r>
            <a:r>
              <a:rPr lang="en-US" dirty="0"/>
              <a:t> → Struggles when more users or data arrive.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476239-B7DE-68B8-7211-30828C7369DE}"/>
              </a:ext>
            </a:extLst>
          </p:cNvPr>
          <p:cNvGrpSpPr/>
          <p:nvPr/>
        </p:nvGrpSpPr>
        <p:grpSpPr>
          <a:xfrm>
            <a:off x="243943" y="21600"/>
            <a:ext cx="1218600" cy="1201320"/>
            <a:chOff x="243943" y="21600"/>
            <a:chExt cx="121860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10BD24-E351-40D9-E380-88D64D4D11BF}"/>
                    </a:ext>
                  </a:extLst>
                </p14:cNvPr>
                <p14:cNvContentPartPr/>
                <p14:nvPr/>
              </p14:nvContentPartPr>
              <p14:xfrm>
                <a:off x="243943" y="21600"/>
                <a:ext cx="1026000" cy="96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10BD24-E351-40D9-E380-88D64D4D11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03" y="3600"/>
                  <a:ext cx="10616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7F93EA-8F85-B487-6423-9830D9DEC563}"/>
                    </a:ext>
                  </a:extLst>
                </p14:cNvPr>
                <p14:cNvContentPartPr/>
                <p14:nvPr/>
              </p14:nvContentPartPr>
              <p14:xfrm>
                <a:off x="481903" y="398520"/>
                <a:ext cx="980640" cy="824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7F93EA-8F85-B487-6423-9830D9DEC5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263" y="380880"/>
                  <a:ext cx="1016280" cy="860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DDL and DML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)</a:t>
            </a:r>
            <a:r>
              <a:rPr b="1" dirty="0"/>
              <a:t>DDL: </a:t>
            </a:r>
            <a:r>
              <a:rPr lang="en-US" b="1" dirty="0"/>
              <a:t>(Data </a:t>
            </a:r>
            <a:r>
              <a:rPr lang="en-US" b="1" dirty="0" err="1"/>
              <a:t>Defination</a:t>
            </a:r>
            <a:r>
              <a:rPr lang="en-US" b="1" dirty="0"/>
              <a:t> Language)</a:t>
            </a:r>
            <a:r>
              <a:rPr dirty="0"/>
              <a:t>Defines structure of table (CREATE, DROP, RENAME)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Example DDL: CREATE TABLE Stu (</a:t>
            </a:r>
            <a:r>
              <a:rPr lang="en-US" dirty="0" err="1"/>
              <a:t>S_id</a:t>
            </a:r>
            <a:r>
              <a:rPr lang="en-US" dirty="0"/>
              <a:t> INT(4), </a:t>
            </a:r>
            <a:r>
              <a:rPr lang="en-US" dirty="0" err="1"/>
              <a:t>S_name</a:t>
            </a:r>
            <a:r>
              <a:rPr lang="en-US" dirty="0"/>
              <a:t> CHAR(64));</a:t>
            </a:r>
          </a:p>
          <a:p>
            <a:endParaRPr dirty="0"/>
          </a:p>
          <a:p>
            <a:pPr marL="0" indent="0">
              <a:buNone/>
            </a:pPr>
            <a:r>
              <a:rPr lang="en-US" dirty="0"/>
              <a:t>ii)</a:t>
            </a:r>
            <a:r>
              <a:rPr b="1" dirty="0"/>
              <a:t>DML</a:t>
            </a:r>
            <a:r>
              <a:rPr lang="en-NP" b="1" dirty="0">
                <a:sym typeface="Wingdings" pitchFamily="2" charset="2"/>
              </a:rPr>
              <a:t>(Data Manipulation Language)</a:t>
            </a:r>
            <a:r>
              <a:rPr b="1" dirty="0"/>
              <a:t> </a:t>
            </a:r>
            <a:r>
              <a:rPr dirty="0"/>
              <a:t>Manipulation of records (INSERT, DELETE, SELECT, UPDATE)</a:t>
            </a:r>
          </a:p>
          <a:p>
            <a:r>
              <a:rPr dirty="0"/>
              <a:t>Example DML: INSERT INTO Stu VALUES (1, 'Ram');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8109-5AE0-D53F-9AD9-39DFB7C7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1290"/>
          </a:xfrm>
        </p:spPr>
        <p:txBody>
          <a:bodyPr>
            <a:normAutofit/>
          </a:bodyPr>
          <a:lstStyle/>
          <a:p>
            <a:r>
              <a:rPr lang="en-NP" altLang="en-NP" sz="2400" b="1" dirty="0">
                <a:latin typeface="Arial" panose="020B0604020202020204" pitchFamily="34" charset="0"/>
              </a:rPr>
              <a:t>Differences between DDL and DML</a:t>
            </a:r>
            <a:br>
              <a:rPr lang="en-NP" altLang="en-NP" sz="2400" b="1" dirty="0">
                <a:latin typeface="Arial" panose="020B0604020202020204" pitchFamily="34" charset="0"/>
              </a:rPr>
            </a:br>
            <a:endParaRPr lang="en-NP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F6BFD5-D0D3-086F-1D40-5574BC08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38561"/>
              </p:ext>
            </p:extLst>
          </p:nvPr>
        </p:nvGraphicFramePr>
        <p:xfrm>
          <a:off x="661183" y="467640"/>
          <a:ext cx="7328931" cy="633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977">
                  <a:extLst>
                    <a:ext uri="{9D8B030D-6E8A-4147-A177-3AD203B41FA5}">
                      <a16:colId xmlns:a16="http://schemas.microsoft.com/office/drawing/2014/main" val="1395255470"/>
                    </a:ext>
                  </a:extLst>
                </a:gridCol>
                <a:gridCol w="2442977">
                  <a:extLst>
                    <a:ext uri="{9D8B030D-6E8A-4147-A177-3AD203B41FA5}">
                      <a16:colId xmlns:a16="http://schemas.microsoft.com/office/drawing/2014/main" val="1757175765"/>
                    </a:ext>
                  </a:extLst>
                </a:gridCol>
                <a:gridCol w="2442977">
                  <a:extLst>
                    <a:ext uri="{9D8B030D-6E8A-4147-A177-3AD203B41FA5}">
                      <a16:colId xmlns:a16="http://schemas.microsoft.com/office/drawing/2014/main" val="2149339119"/>
                    </a:ext>
                  </a:extLst>
                </a:gridCol>
              </a:tblGrid>
              <a:tr h="70449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DDL(Data </a:t>
                      </a:r>
                      <a:r>
                        <a:rPr lang="en-US" dirty="0" err="1"/>
                        <a:t>Defination</a:t>
                      </a:r>
                      <a:r>
                        <a:rPr lang="en-US" dirty="0"/>
                        <a:t> Language)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DML(Data Manipulation Language)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749985"/>
                  </a:ext>
                </a:extLst>
              </a:tr>
              <a:tr h="1549888">
                <a:tc>
                  <a:txBody>
                    <a:bodyPr/>
                    <a:lstStyle/>
                    <a:p>
                      <a:r>
                        <a:rPr lang="en-US" b="1" dirty="0"/>
                        <a:t>Definition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a type of SQL command that helps to define database schemes.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is a type of SQL command that helps to retrieve and manage data in relational databases.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862584"/>
                  </a:ext>
                </a:extLst>
              </a:tr>
              <a:tr h="1127191">
                <a:tc>
                  <a:txBody>
                    <a:bodyPr/>
                    <a:lstStyle/>
                    <a:p>
                      <a:r>
                        <a:rPr lang="en-US" b="1" dirty="0"/>
                        <a:t>Execution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during the design or restructuring of a database schema.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during daily operations to handle data within tables.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70131"/>
                  </a:ext>
                </a:extLst>
              </a:tr>
              <a:tr h="1127191">
                <a:tc>
                  <a:txBody>
                    <a:bodyPr/>
                    <a:lstStyle/>
                    <a:p>
                      <a:r>
                        <a:rPr lang="en-US" b="1"/>
                        <a:t>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CREATE, DROP, ALTER are some DDL commands.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INSERT, UPDATE, DELETE are some DML commands.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773567"/>
                  </a:ext>
                </a:extLst>
              </a:tr>
              <a:tr h="915843">
                <a:tc>
                  <a:txBody>
                    <a:bodyPr/>
                    <a:lstStyle/>
                    <a:p>
                      <a:r>
                        <a:rPr lang="en-US" b="1"/>
                        <a:t>Effect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Commands affect the entire database or the table.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Commands affect one or more records in a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823063"/>
                  </a:ext>
                </a:extLst>
              </a:tr>
              <a:tr h="704495">
                <a:tc>
                  <a:txBody>
                    <a:bodyPr/>
                    <a:lstStyle/>
                    <a:p>
                      <a:r>
                        <a:rPr lang="en-US" b="1"/>
                        <a:t>Rollback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statements cannot be rolled back.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statements can be rolled back.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66561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08394ABF-96B6-7D48-AB1F-9F7504BA6D04}"/>
              </a:ext>
            </a:extLst>
          </p:cNvPr>
          <p:cNvGrpSpPr/>
          <p:nvPr/>
        </p:nvGrpSpPr>
        <p:grpSpPr>
          <a:xfrm>
            <a:off x="-103817" y="0"/>
            <a:ext cx="1055520" cy="1360080"/>
            <a:chOff x="98863" y="351000"/>
            <a:chExt cx="1055520" cy="13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B364FFB-3549-ABEA-8AC3-D8E359E0DA46}"/>
                    </a:ext>
                  </a:extLst>
                </p14:cNvPr>
                <p14:cNvContentPartPr/>
                <p14:nvPr/>
              </p14:nvContentPartPr>
              <p14:xfrm>
                <a:off x="269143" y="683280"/>
                <a:ext cx="392040" cy="38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B364FFB-3549-ABEA-8AC3-D8E359E0DA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1143" y="665280"/>
                  <a:ext cx="4276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C78EE7-B8EB-B900-83F4-E2FCDD9E0069}"/>
                    </a:ext>
                  </a:extLst>
                </p14:cNvPr>
                <p14:cNvContentPartPr/>
                <p14:nvPr/>
              </p14:nvContentPartPr>
              <p14:xfrm>
                <a:off x="607183" y="467640"/>
                <a:ext cx="359280" cy="35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C78EE7-B8EB-B900-83F4-E2FCDD9E00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543" y="449640"/>
                  <a:ext cx="394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02C9E4-4A66-B27A-BEF9-F95EE272D580}"/>
                    </a:ext>
                  </a:extLst>
                </p14:cNvPr>
                <p14:cNvContentPartPr/>
                <p14:nvPr/>
              </p14:nvContentPartPr>
              <p14:xfrm>
                <a:off x="898423" y="351000"/>
                <a:ext cx="255960" cy="31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02C9E4-4A66-B27A-BEF9-F95EE272D5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0423" y="333000"/>
                  <a:ext cx="291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18A610-259A-536C-8CAA-866CF1B2C5F3}"/>
                    </a:ext>
                  </a:extLst>
                </p14:cNvPr>
                <p14:cNvContentPartPr/>
                <p14:nvPr/>
              </p14:nvContentPartPr>
              <p14:xfrm>
                <a:off x="98863" y="670320"/>
                <a:ext cx="1033200" cy="104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18A610-259A-536C-8CAA-866CF1B2C5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863" y="652320"/>
                  <a:ext cx="1068840" cy="10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B9482C-39A5-D350-9379-AA1A1416EEFB}"/>
                  </a:ext>
                </a:extLst>
              </p14:cNvPr>
              <p14:cNvContentPartPr/>
              <p14:nvPr/>
            </p14:nvContentPartPr>
            <p14:xfrm>
              <a:off x="7219251" y="132840"/>
              <a:ext cx="215280" cy="27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B9482C-39A5-D350-9379-AA1A1416EE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611" y="114840"/>
                <a:ext cx="250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B3F824-9DF7-0F10-CDB1-D5F755B8C98B}"/>
                  </a:ext>
                </a:extLst>
              </p14:cNvPr>
              <p14:cNvContentPartPr/>
              <p14:nvPr/>
            </p14:nvContentPartPr>
            <p14:xfrm>
              <a:off x="7629291" y="96480"/>
              <a:ext cx="158760" cy="17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B3F824-9DF7-0F10-CDB1-D5F755B8C9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11291" y="78480"/>
                <a:ext cx="1944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599E43-5FF0-505F-7402-3C728ABD6683}"/>
                  </a:ext>
                </a:extLst>
              </p14:cNvPr>
              <p14:cNvContentPartPr/>
              <p14:nvPr/>
            </p14:nvContentPartPr>
            <p14:xfrm>
              <a:off x="7863291" y="81720"/>
              <a:ext cx="491040" cy="18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599E43-5FF0-505F-7402-3C728ABD66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5291" y="63720"/>
                <a:ext cx="526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38CA09-5E50-1446-61F4-DF7E5675923A}"/>
                  </a:ext>
                </a:extLst>
              </p14:cNvPr>
              <p14:cNvContentPartPr/>
              <p14:nvPr/>
            </p14:nvContentPartPr>
            <p14:xfrm>
              <a:off x="8359371" y="44640"/>
              <a:ext cx="13320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38CA09-5E50-1446-61F4-DF7E567592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1371" y="27000"/>
                <a:ext cx="1688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B0B2AD4-4C80-D6CE-97B6-2B273B242AF2}"/>
              </a:ext>
            </a:extLst>
          </p:cNvPr>
          <p:cNvGrpSpPr/>
          <p:nvPr/>
        </p:nvGrpSpPr>
        <p:grpSpPr>
          <a:xfrm>
            <a:off x="7619211" y="109440"/>
            <a:ext cx="1168200" cy="317520"/>
            <a:chOff x="7619211" y="109440"/>
            <a:chExt cx="116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493479-09BE-9F28-9A35-B8BD0D3E167E}"/>
                    </a:ext>
                  </a:extLst>
                </p14:cNvPr>
                <p14:cNvContentPartPr/>
                <p14:nvPr/>
              </p14:nvContentPartPr>
              <p14:xfrm>
                <a:off x="8516691" y="109440"/>
                <a:ext cx="157320" cy="19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493479-09BE-9F28-9A35-B8BD0D3E16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9051" y="91800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FC045C-F932-97E2-9E8F-47390D13CC39}"/>
                    </a:ext>
                  </a:extLst>
                </p14:cNvPr>
                <p14:cNvContentPartPr/>
                <p14:nvPr/>
              </p14:nvContentPartPr>
              <p14:xfrm>
                <a:off x="7619211" y="356400"/>
                <a:ext cx="1168200" cy="7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FC045C-F932-97E2-9E8F-47390D13CC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01571" y="338400"/>
                  <a:ext cx="1203840" cy="10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969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4357-50EA-FD52-0659-65AC97F0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34" y="59835"/>
            <a:ext cx="8229600" cy="6259286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1.5 Database Model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There are different forms of database management systems, they are:</a:t>
            </a:r>
          </a:p>
          <a:p>
            <a:pPr marL="0" indent="0">
              <a:buNone/>
            </a:pPr>
            <a:r>
              <a:rPr lang="en-US" b="1" dirty="0"/>
              <a:t>1) Hierarchical Model:</a:t>
            </a:r>
            <a:endParaRPr lang="en-US" dirty="0"/>
          </a:p>
          <a:p>
            <a:pPr lvl="1" algn="just">
              <a:buFont typeface="Wingdings" pitchFamily="2" charset="2"/>
              <a:buChar char="Ø"/>
            </a:pPr>
            <a:r>
              <a:rPr lang="en-US" dirty="0"/>
              <a:t>It is one of the oldest types of database models in which all records are arranged in a tree-like structure. In this model, the records are in a parent-child relationship basis in which children have only one parent, but parents can have many children. Also, the top-level record gets higher priority than the child at the bottom level.</a:t>
            </a:r>
          </a:p>
          <a:p>
            <a:pPr marL="0" indent="0">
              <a:buNone/>
            </a:pPr>
            <a:endParaRPr lang="en-NP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2F5BA0-A529-103A-EABA-473A105355C8}"/>
              </a:ext>
            </a:extLst>
          </p:cNvPr>
          <p:cNvGrpSpPr/>
          <p:nvPr/>
        </p:nvGrpSpPr>
        <p:grpSpPr>
          <a:xfrm>
            <a:off x="200023" y="101880"/>
            <a:ext cx="596520" cy="292320"/>
            <a:chOff x="200023" y="101880"/>
            <a:chExt cx="59652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39C5C7-1C53-07EE-9AF4-E1C55246859D}"/>
                    </a:ext>
                  </a:extLst>
                </p14:cNvPr>
                <p14:cNvContentPartPr/>
                <p14:nvPr/>
              </p14:nvContentPartPr>
              <p14:xfrm>
                <a:off x="200023" y="114480"/>
                <a:ext cx="123840" cy="27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39C5C7-1C53-07EE-9AF4-E1C5524685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2383" y="96480"/>
                  <a:ext cx="159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3C86A1-3BE1-B76B-9DE7-6BE52CB07A93}"/>
                    </a:ext>
                  </a:extLst>
                </p14:cNvPr>
                <p14:cNvContentPartPr/>
                <p14:nvPr/>
              </p14:nvContentPartPr>
              <p14:xfrm>
                <a:off x="238903" y="285840"/>
                <a:ext cx="114480" cy="4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3C86A1-3BE1-B76B-9DE7-6BE52CB07A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263" y="268200"/>
                  <a:ext cx="150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D37BBC0-75D6-E8C0-DD94-B83B83F73A3E}"/>
                    </a:ext>
                  </a:extLst>
                </p14:cNvPr>
                <p14:cNvContentPartPr/>
                <p14:nvPr/>
              </p14:nvContentPartPr>
              <p14:xfrm>
                <a:off x="454183" y="182520"/>
                <a:ext cx="360" cy="1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D37BBC0-75D6-E8C0-DD94-B83B83F73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183" y="164880"/>
                  <a:ext cx="36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FECCCC-BE22-8C11-3DA2-82B417D7005C}"/>
                    </a:ext>
                  </a:extLst>
                </p14:cNvPr>
                <p14:cNvContentPartPr/>
                <p14:nvPr/>
              </p14:nvContentPartPr>
              <p14:xfrm>
                <a:off x="452383" y="146520"/>
                <a:ext cx="74160" cy="20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FECCCC-BE22-8C11-3DA2-82B417D700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383" y="128880"/>
                  <a:ext cx="109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6D2F0D-1501-BC40-1B8E-A91F2B2FE0D6}"/>
                    </a:ext>
                  </a:extLst>
                </p14:cNvPr>
                <p14:cNvContentPartPr/>
                <p14:nvPr/>
              </p14:nvContentPartPr>
              <p14:xfrm>
                <a:off x="616903" y="101880"/>
                <a:ext cx="179640" cy="20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6D2F0D-1501-BC40-1B8E-A91F2B2FE0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9263" y="83880"/>
                  <a:ext cx="2152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19B127-2BDB-38D4-81AA-441524336ABF}"/>
                  </a:ext>
                </a:extLst>
              </p14:cNvPr>
              <p14:cNvContentPartPr/>
              <p14:nvPr/>
            </p14:nvContentPartPr>
            <p14:xfrm>
              <a:off x="859903" y="123120"/>
              <a:ext cx="332280" cy="145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19B127-2BDB-38D4-81AA-441524336A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263" y="105120"/>
                <a:ext cx="36792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077E344-3389-A4DF-F2C4-D7D0BF33244A}"/>
              </a:ext>
            </a:extLst>
          </p:cNvPr>
          <p:cNvGrpSpPr/>
          <p:nvPr/>
        </p:nvGrpSpPr>
        <p:grpSpPr>
          <a:xfrm>
            <a:off x="1422223" y="67680"/>
            <a:ext cx="948600" cy="258480"/>
            <a:chOff x="1422223" y="67680"/>
            <a:chExt cx="9486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18D742-F170-B293-B69A-56C1A79A2052}"/>
                    </a:ext>
                  </a:extLst>
                </p14:cNvPr>
                <p14:cNvContentPartPr/>
                <p14:nvPr/>
              </p14:nvContentPartPr>
              <p14:xfrm>
                <a:off x="1422223" y="67680"/>
                <a:ext cx="948600" cy="25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18D742-F170-B293-B69A-56C1A79A20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4223" y="50040"/>
                  <a:ext cx="984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386E98-717F-CF6B-F2F4-39133E963BE2}"/>
                    </a:ext>
                  </a:extLst>
                </p14:cNvPr>
                <p14:cNvContentPartPr/>
                <p14:nvPr/>
              </p14:nvContentPartPr>
              <p14:xfrm>
                <a:off x="2370463" y="29016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386E98-717F-CF6B-F2F4-39133E963B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2823" y="272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DF9C33-A152-ADBE-52AB-BF7DBB4665F7}"/>
              </a:ext>
            </a:extLst>
          </p:cNvPr>
          <p:cNvGrpSpPr/>
          <p:nvPr/>
        </p:nvGrpSpPr>
        <p:grpSpPr>
          <a:xfrm>
            <a:off x="3114943" y="67320"/>
            <a:ext cx="914400" cy="344160"/>
            <a:chOff x="3114943" y="67320"/>
            <a:chExt cx="91440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D7BAB3-EABE-82C0-1D78-D0B6DE2E07C0}"/>
                    </a:ext>
                  </a:extLst>
                </p14:cNvPr>
                <p14:cNvContentPartPr/>
                <p14:nvPr/>
              </p14:nvContentPartPr>
              <p14:xfrm>
                <a:off x="3114943" y="67320"/>
                <a:ext cx="365400" cy="34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D7BAB3-EABE-82C0-1D78-D0B6DE2E07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7303" y="49320"/>
                  <a:ext cx="401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9AD960-512B-4A5E-225B-9673BC16DE5B}"/>
                    </a:ext>
                  </a:extLst>
                </p14:cNvPr>
                <p14:cNvContentPartPr/>
                <p14:nvPr/>
              </p14:nvContentPartPr>
              <p14:xfrm>
                <a:off x="3640543" y="110520"/>
                <a:ext cx="388800" cy="28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9AD960-512B-4A5E-225B-9673BC16DE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2543" y="92880"/>
                  <a:ext cx="42444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EEDB32E-7FF7-5E0B-82D7-7DBEBA66D5EA}"/>
                  </a:ext>
                </a:extLst>
              </p14:cNvPr>
              <p14:cNvContentPartPr/>
              <p14:nvPr/>
            </p14:nvContentPartPr>
            <p14:xfrm>
              <a:off x="4168554" y="-129527"/>
              <a:ext cx="779760" cy="320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EEDB32E-7FF7-5E0B-82D7-7DBEBA66D5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0554" y="-147527"/>
                <a:ext cx="81540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3F95BF3-5399-E238-2628-F2E15327B8F7}"/>
              </a:ext>
            </a:extLst>
          </p:cNvPr>
          <p:cNvGrpSpPr/>
          <p:nvPr/>
        </p:nvGrpSpPr>
        <p:grpSpPr>
          <a:xfrm>
            <a:off x="4773823" y="65520"/>
            <a:ext cx="2963520" cy="857520"/>
            <a:chOff x="4773823" y="65520"/>
            <a:chExt cx="296352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10138A-9E8F-2C20-92A3-0AD8C73BF4A8}"/>
                    </a:ext>
                  </a:extLst>
                </p14:cNvPr>
                <p14:cNvContentPartPr/>
                <p14:nvPr/>
              </p14:nvContentPartPr>
              <p14:xfrm>
                <a:off x="6726463" y="212760"/>
                <a:ext cx="530280" cy="44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10138A-9E8F-2C20-92A3-0AD8C73BF4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08823" y="195120"/>
                  <a:ext cx="565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26C94A4-DAEF-B62E-73C5-9CF3AFA2F085}"/>
                    </a:ext>
                  </a:extLst>
                </p14:cNvPr>
                <p14:cNvContentPartPr/>
                <p14:nvPr/>
              </p14:nvContentPartPr>
              <p14:xfrm>
                <a:off x="7373743" y="65520"/>
                <a:ext cx="222120" cy="57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26C94A4-DAEF-B62E-73C5-9CF3AFA2F0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56103" y="47520"/>
                  <a:ext cx="2577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DCB695-FEE0-2A6C-07CC-5893ED5429BD}"/>
                    </a:ext>
                  </a:extLst>
                </p14:cNvPr>
                <p14:cNvContentPartPr/>
                <p14:nvPr/>
              </p14:nvContentPartPr>
              <p14:xfrm>
                <a:off x="5008903" y="325800"/>
                <a:ext cx="423000" cy="55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DCB695-FEE0-2A6C-07CC-5893ED5429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1263" y="308160"/>
                  <a:ext cx="458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D5B627-D298-C75B-7951-89A257079FB8}"/>
                    </a:ext>
                  </a:extLst>
                </p14:cNvPr>
                <p14:cNvContentPartPr/>
                <p14:nvPr/>
              </p14:nvContentPartPr>
              <p14:xfrm>
                <a:off x="5577343" y="268920"/>
                <a:ext cx="329760" cy="61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D5B627-D298-C75B-7951-89A257079F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59703" y="251280"/>
                  <a:ext cx="36540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3DED7A-16B4-E3CA-62D1-74CC6C0B7A4E}"/>
                    </a:ext>
                  </a:extLst>
                </p14:cNvPr>
                <p14:cNvContentPartPr/>
                <p14:nvPr/>
              </p14:nvContentPartPr>
              <p14:xfrm>
                <a:off x="6152623" y="242640"/>
                <a:ext cx="488880" cy="49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3DED7A-16B4-E3CA-62D1-74CC6C0B7A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34623" y="224640"/>
                  <a:ext cx="5245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CDEDE4-12BC-E421-F47D-48DF4050839C}"/>
                    </a:ext>
                  </a:extLst>
                </p14:cNvPr>
                <p14:cNvContentPartPr/>
                <p14:nvPr/>
              </p14:nvContentPartPr>
              <p14:xfrm>
                <a:off x="5423983" y="919080"/>
                <a:ext cx="12168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CDEDE4-12BC-E421-F47D-48DF405083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6343" y="901440"/>
                  <a:ext cx="15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075010-C340-A31F-D534-BA48268A9AA7}"/>
                    </a:ext>
                  </a:extLst>
                </p14:cNvPr>
                <p14:cNvContentPartPr/>
                <p14:nvPr/>
              </p14:nvContentPartPr>
              <p14:xfrm>
                <a:off x="5630983" y="531720"/>
                <a:ext cx="2106360" cy="39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075010-C340-A31F-D534-BA48268A9A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3343" y="514080"/>
                  <a:ext cx="2142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8454A5-8E10-928E-E9BF-6C511D75558F}"/>
                    </a:ext>
                  </a:extLst>
                </p14:cNvPr>
                <p14:cNvContentPartPr/>
                <p14:nvPr/>
              </p14:nvContentPartPr>
              <p14:xfrm>
                <a:off x="6120223" y="70488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8454A5-8E10-928E-E9BF-6C511D7555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02583" y="6872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28A694-F2EF-44C7-C95C-B46AE49D455A}"/>
                    </a:ext>
                  </a:extLst>
                </p14:cNvPr>
                <p14:cNvContentPartPr/>
                <p14:nvPr/>
              </p14:nvContentPartPr>
              <p14:xfrm>
                <a:off x="4971463" y="87120"/>
                <a:ext cx="283320" cy="23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28A694-F2EF-44C7-C95C-B46AE49D45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53823" y="69480"/>
                  <a:ext cx="318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DAF5E7-EAF2-29F7-C253-A2D60239D054}"/>
                    </a:ext>
                  </a:extLst>
                </p14:cNvPr>
                <p14:cNvContentPartPr/>
                <p14:nvPr/>
              </p14:nvContentPartPr>
              <p14:xfrm>
                <a:off x="4773823" y="263880"/>
                <a:ext cx="7200" cy="13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DAF5E7-EAF2-29F7-C253-A2D60239D0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56183" y="246240"/>
                  <a:ext cx="4284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D5977D-F0A7-A2E9-7327-08424FE14E51}"/>
                  </a:ext>
                </a:extLst>
              </p14:cNvPr>
              <p14:cNvContentPartPr/>
              <p14:nvPr/>
            </p14:nvContentPartPr>
            <p14:xfrm>
              <a:off x="5120811" y="937080"/>
              <a:ext cx="569880" cy="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D5977D-F0A7-A2E9-7327-08424FE14E5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03171" y="919080"/>
                <a:ext cx="605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712619-9C2F-5E58-214D-A8901ECC926C}"/>
                  </a:ext>
                </a:extLst>
              </p14:cNvPr>
              <p14:cNvContentPartPr/>
              <p14:nvPr/>
            </p14:nvContentPartPr>
            <p14:xfrm>
              <a:off x="6044571" y="681120"/>
              <a:ext cx="92520" cy="8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712619-9C2F-5E58-214D-A8901ECC926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26931" y="663480"/>
                <a:ext cx="12816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28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10E13-1B50-DBE3-8E2E-52FAD5D4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CC4D-F49C-47B9-60FF-D9DF4A7D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 example:</a:t>
            </a:r>
          </a:p>
          <a:p>
            <a:pPr marL="0" indent="0">
              <a:buNone/>
            </a:pPr>
            <a:endParaRPr lang="en-N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27E0C-2472-B3C7-23CB-4A7716C0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" y="1755611"/>
            <a:ext cx="7772400" cy="344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2788-2706-C2EC-BB85-86DAF86A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F5B0-1C70-5F35-2656-F87D963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99802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Advantages of Hierarchical Model: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The advantages of the hierarchical model are mentioned below: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easiest model to implement.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supports one-to-one and one-to-many relationships.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Highly secure model.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Searching is easy if the parent is known.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09717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6E83-EB08-4214-AA08-A88C8900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B73-38C1-33F9-C3C7-8B1CA361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Disadvantages of Hierarchical Model</a:t>
            </a:r>
          </a:p>
          <a:p>
            <a:pPr marL="0" indent="0">
              <a:buNone/>
            </a:pPr>
            <a:r>
              <a:rPr lang="en-US" dirty="0"/>
              <a:t>The disadvantages of the hierarchical model are as follows: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old-fashioned and outdated.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does not support many-to-one relationships.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increases data </a:t>
            </a:r>
            <a:r>
              <a:rPr lang="en-US" dirty="0" err="1"/>
              <a:t>duplicacy</a:t>
            </a:r>
            <a:r>
              <a:rPr lang="en-US" dirty="0"/>
              <a:t> (redundancy).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Its dependency is only on the single parent node.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If the parent node is disturbed, then the whole hierarchical model may be disturbed.</a:t>
            </a:r>
          </a:p>
          <a:p>
            <a:pPr marL="0" indent="0"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58828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99C6-AD3F-2460-A001-DD056122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293429" cy="457199"/>
          </a:xfrm>
        </p:spPr>
        <p:txBody>
          <a:bodyPr>
            <a:noAutofit/>
          </a:bodyPr>
          <a:lstStyle/>
          <a:p>
            <a:r>
              <a:rPr lang="en-NP" sz="2400" dirty="0"/>
              <a:t>Uses or Application Areas of Hierarchical Database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C7CF-D681-6E6D-DC8F-F6BE10A2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9086"/>
            <a:ext cx="8229600" cy="5277077"/>
          </a:xfrm>
        </p:spPr>
        <p:txBody>
          <a:bodyPr>
            <a:normAutofit/>
          </a:bodyPr>
          <a:lstStyle/>
          <a:p>
            <a:r>
              <a:rPr lang="en-US" sz="2400" b="1" dirty="0"/>
              <a:t>IBM IMS (Information Management System)</a:t>
            </a:r>
            <a:r>
              <a:rPr lang="en-US" sz="2400" dirty="0"/>
              <a:t>: Widely used in banking, insurance, and airline reservation systems (e.g., IBM’s SABRE for flight bookings).</a:t>
            </a:r>
          </a:p>
          <a:p>
            <a:r>
              <a:rPr lang="en-US" sz="2400" b="1" dirty="0"/>
              <a:t>Healthcare</a:t>
            </a:r>
            <a:r>
              <a:rPr lang="en-US" sz="2400" dirty="0"/>
              <a:t>: Early hospital record systems stored patient data hierarchically (e.g., insurance claims linked to patient records).</a:t>
            </a:r>
          </a:p>
          <a:p>
            <a:r>
              <a:rPr lang="en-US" sz="2400" b="1" dirty="0"/>
              <a:t>Operating Systems</a:t>
            </a:r>
            <a:r>
              <a:rPr lang="en-US" sz="2400" dirty="0"/>
              <a:t>: File directories (e.g., Windows Registry, UNIX/Linux file systems) use hierarchies to organize files and folders.</a:t>
            </a:r>
          </a:p>
          <a:p>
            <a:r>
              <a:rPr lang="en-US" sz="2400" b="1" dirty="0"/>
              <a:t>Network Management</a:t>
            </a:r>
            <a:r>
              <a:rPr lang="en-US" sz="2400" dirty="0"/>
              <a:t>: Models network topologies (e.g., parent nodes as central servers, children as connected devices).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  <a:p>
            <a:endParaRPr lang="en-NP" sz="1800" dirty="0"/>
          </a:p>
        </p:txBody>
      </p:sp>
    </p:spTree>
    <p:extLst>
      <p:ext uri="{BB962C8B-B14F-4D97-AF65-F5344CB8AC3E}">
        <p14:creationId xmlns:p14="http://schemas.microsoft.com/office/powerpoint/2010/main" val="282874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4002B-0B3C-E904-3D3E-3B6FF4B7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FBBB-EAF1-89B2-CFD1-9B29206E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8343"/>
            <a:ext cx="8229600" cy="65096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	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2 )Network model: </a:t>
            </a:r>
            <a:r>
              <a:rPr lang="en-US" dirty="0"/>
              <a:t>It replaces hierarchical model due to some limitations. The structure of database is more like graph rather than tree-like structure. In this model, children can have multiple parents.</a:t>
            </a:r>
          </a:p>
          <a:p>
            <a:endParaRPr lang="en-US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70442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Data, Information, Database and DBMS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66EB0-E32F-9058-30CD-6BDC0032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28E4-0437-B14C-234B-0685E54AB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endParaRPr lang="en-US" dirty="0"/>
          </a:p>
          <a:p>
            <a:endParaRPr lang="en-N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E9F5A-8AF4-87F5-3090-CA796D0A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" y="1230084"/>
            <a:ext cx="7870372" cy="4397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5B858-22CE-4A09-0FE3-AC12EC2E9EF6}"/>
              </a:ext>
            </a:extLst>
          </p:cNvPr>
          <p:cNvSpPr txBox="1"/>
          <p:nvPr/>
        </p:nvSpPr>
        <p:spPr>
          <a:xfrm>
            <a:off x="1132113" y="566057"/>
            <a:ext cx="2275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example: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51834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2052-E988-3601-B638-B52A7940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F4675-0D4F-37BB-1EEB-F4FDF29C6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Advantages of Network Model</a:t>
            </a:r>
          </a:p>
          <a:p>
            <a:pPr marL="0" indent="0">
              <a:buNone/>
            </a:pPr>
            <a:r>
              <a:rPr lang="en-US" dirty="0"/>
              <a:t>The advantages of the network model are mentioned below: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supports many-to-one relationships.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In this model searching is faster.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Simple and easy to design.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reduces data </a:t>
            </a:r>
            <a:r>
              <a:rPr lang="en-US" dirty="0" err="1"/>
              <a:t>duplicacy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good for dynamic database.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855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EDDB3-B296-82EE-E211-164C3861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2C8F1-7891-C252-499C-645BCDEA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 fontScale="85000" lnSpcReduction="20000"/>
          </a:bodyPr>
          <a:lstStyle/>
          <a:p>
            <a:endParaRPr lang="en-US" b="1" dirty="0"/>
          </a:p>
          <a:p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Disadvantages of network model</a:t>
            </a:r>
            <a:br>
              <a:rPr lang="en-US" dirty="0"/>
            </a:br>
            <a:r>
              <a:rPr lang="en-US" dirty="0"/>
              <a:t>The disadvantages of network model are mentioned below:</a:t>
            </a:r>
            <a:br>
              <a:rPr lang="en-US" dirty="0"/>
            </a:br>
            <a:r>
              <a:rPr lang="en-US" dirty="0"/>
              <a:t>i) It is less secure.</a:t>
            </a:r>
            <a:br>
              <a:rPr lang="en-US" dirty="0"/>
            </a:br>
            <a:r>
              <a:rPr lang="en-US" dirty="0"/>
              <a:t>ii)  Difficult for complex relationship.</a:t>
            </a:r>
          </a:p>
          <a:p>
            <a:pPr marL="0" indent="0">
              <a:buNone/>
            </a:pPr>
            <a:r>
              <a:rPr lang="en-US" dirty="0"/>
              <a:t>    iii) </a:t>
            </a:r>
            <a:r>
              <a:rPr lang="en-US" b="1" dirty="0"/>
              <a:t>Rigid Structure: </a:t>
            </a:r>
            <a:r>
              <a:rPr lang="en-US" dirty="0"/>
              <a:t>Changing the database layout 	    	  	    requires reprogramming.</a:t>
            </a:r>
          </a:p>
          <a:p>
            <a:pPr marL="0" indent="0">
              <a:buNone/>
            </a:pPr>
            <a:r>
              <a:rPr lang="en-US" dirty="0"/>
              <a:t>   iv) </a:t>
            </a:r>
            <a:r>
              <a:rPr lang="en-US" b="1" dirty="0"/>
              <a:t>Complex to Design and Maintain:  </a:t>
            </a:r>
            <a:r>
              <a:rPr lang="en-US" dirty="0"/>
              <a:t>Initial setup is 	complicated and ongoing changes are difficult.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373307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FD32-7980-5E3C-8090-0F8703F2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A3B9-BCB5-69E7-8560-0CF4B33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Uses or Application Areas of Network Database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23D2-1729-08BA-50C0-F02A6F96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3630"/>
            <a:ext cx="8229600" cy="485253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Industrial Systems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Manufacturing workflows (e.g., tracking parts shared across multiple assemblies).</a:t>
            </a:r>
          </a:p>
          <a:p>
            <a:pPr lvl="1"/>
            <a:r>
              <a:rPr lang="en-US" dirty="0"/>
              <a:t>Supply chain networks with interconnected suppliers and distributors.</a:t>
            </a:r>
          </a:p>
          <a:p>
            <a:r>
              <a:rPr lang="en-US" b="1" dirty="0"/>
              <a:t>Knowledge Graphs</a:t>
            </a:r>
            <a:r>
              <a:rPr lang="en-US" dirty="0"/>
              <a:t>: Organizing semantic data (e.g., early AI systems).</a:t>
            </a:r>
          </a:p>
          <a:p>
            <a:r>
              <a:rPr lang="en-US" b="1" dirty="0"/>
              <a:t>Transportation Routing</a:t>
            </a:r>
            <a:r>
              <a:rPr lang="en-US" dirty="0"/>
              <a:t>: Mapping roads/junctions (e.g., flight paths with shared hubs).</a:t>
            </a:r>
          </a:p>
          <a:p>
            <a:pPr marL="0" indent="0"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78523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2B05-C707-D04C-ECB3-B23C881F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20AA-1BA8-C091-21E4-3106697E7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3) Relational database model:</a:t>
            </a:r>
            <a:r>
              <a:rPr lang="en-US" dirty="0"/>
              <a:t> The database model which stores and displays data in tabular form (</a:t>
            </a:r>
            <a:r>
              <a:rPr lang="en-US" dirty="0" err="1"/>
              <a:t>ie</a:t>
            </a:r>
            <a:r>
              <a:rPr lang="en-US" dirty="0"/>
              <a:t> rows and columns) is known as relational database model. For example, My SQL, Oracle, </a:t>
            </a:r>
            <a:r>
              <a:rPr lang="en-US" dirty="0" err="1"/>
              <a:t>Ms</a:t>
            </a:r>
            <a:r>
              <a:rPr lang="en-US" dirty="0"/>
              <a:t>-Access etc.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060952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5A75-7BAC-1787-63D6-EFDE53FA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37FD-D561-F76F-1A44-35CA3894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897CC1-5759-1C31-3675-7F9288DD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" y="174171"/>
            <a:ext cx="2870200" cy="2692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F7B2B3-F897-A39F-932F-41FA0E96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43" y="254000"/>
            <a:ext cx="2870200" cy="2692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72551E-80D4-7BF2-E407-1EE4EA6C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259" y="254000"/>
            <a:ext cx="2870200" cy="2692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68FF3E-8A20-B94E-FBAC-EA14016A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011" y="3420835"/>
            <a:ext cx="4876800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0AF8B9-CE73-C1A8-5AC7-8BDD76F8DA43}"/>
                  </a:ext>
                </a:extLst>
              </p14:cNvPr>
              <p14:cNvContentPartPr/>
              <p14:nvPr/>
            </p14:nvContentPartPr>
            <p14:xfrm>
              <a:off x="4459543" y="2399760"/>
              <a:ext cx="105480" cy="17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0AF8B9-CE73-C1A8-5AC7-8BDD76F8DA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0574" y="2390760"/>
                <a:ext cx="1230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310FDD-D7D8-A53A-9073-8277DE07A4E7}"/>
                  </a:ext>
                </a:extLst>
              </p14:cNvPr>
              <p14:cNvContentPartPr/>
              <p14:nvPr/>
            </p14:nvContentPartPr>
            <p14:xfrm>
              <a:off x="747583" y="226836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310FDD-D7D8-A53A-9073-8277DE07A4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583" y="2259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50D1F1E-F481-BC8F-073D-25CB45980B90}"/>
                  </a:ext>
                </a:extLst>
              </p14:cNvPr>
              <p14:cNvContentPartPr/>
              <p14:nvPr/>
            </p14:nvContentPartPr>
            <p14:xfrm>
              <a:off x="768463" y="227664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50D1F1E-F481-BC8F-073D-25CB45980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463" y="22406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BC019C7-94E3-46C7-AC60-255574EECC87}"/>
              </a:ext>
            </a:extLst>
          </p:cNvPr>
          <p:cNvGrpSpPr/>
          <p:nvPr/>
        </p:nvGrpSpPr>
        <p:grpSpPr>
          <a:xfrm>
            <a:off x="757663" y="2512440"/>
            <a:ext cx="29520" cy="29880"/>
            <a:chOff x="757663" y="2512440"/>
            <a:chExt cx="29520" cy="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26E777-EB43-B78B-A748-CC74F136C563}"/>
                    </a:ext>
                  </a:extLst>
                </p14:cNvPr>
                <p14:cNvContentPartPr/>
                <p14:nvPr/>
              </p14:nvContentPartPr>
              <p14:xfrm>
                <a:off x="786823" y="254196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26E777-EB43-B78B-A748-CC74F136C5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23" y="25059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EE19DB-5D66-97C2-EB7E-DB728E567C4D}"/>
                    </a:ext>
                  </a:extLst>
                </p14:cNvPr>
                <p14:cNvContentPartPr/>
                <p14:nvPr/>
              </p14:nvContentPartPr>
              <p14:xfrm>
                <a:off x="757663" y="251244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EE19DB-5D66-97C2-EB7E-DB728E567C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1663" y="24764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73B47C-8C40-7C26-D5B0-74909F34F97A}"/>
                  </a:ext>
                </a:extLst>
              </p14:cNvPr>
              <p14:cNvContentPartPr/>
              <p14:nvPr/>
            </p14:nvContentPartPr>
            <p14:xfrm>
              <a:off x="3568183" y="253116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73B47C-8C40-7C26-D5B0-74909F34F9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183" y="24951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9875BD-E191-1810-9B47-A70338727D8F}"/>
                  </a:ext>
                </a:extLst>
              </p14:cNvPr>
              <p14:cNvContentPartPr/>
              <p14:nvPr/>
            </p14:nvContentPartPr>
            <p14:xfrm>
              <a:off x="3568183" y="230400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9875BD-E191-1810-9B47-A70338727D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2183" y="22680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5AA2D11-1546-21D9-D783-64DE872A3798}"/>
                  </a:ext>
                </a:extLst>
              </p14:cNvPr>
              <p14:cNvContentPartPr/>
              <p14:nvPr/>
            </p14:nvContentPartPr>
            <p14:xfrm>
              <a:off x="5330023" y="253188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5AA2D11-1546-21D9-D783-64DE872A37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4023" y="2495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0AB626D-EEEC-A58B-40DC-4F7111FF0AEF}"/>
                  </a:ext>
                </a:extLst>
              </p14:cNvPr>
              <p14:cNvContentPartPr/>
              <p14:nvPr/>
            </p14:nvContentPartPr>
            <p14:xfrm>
              <a:off x="5317783" y="178740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0AB626D-EEEC-A58B-40DC-4F7111FF0A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1783" y="175140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446FC74-ABB8-A591-44C1-38B6D8DAF16F}"/>
              </a:ext>
            </a:extLst>
          </p:cNvPr>
          <p:cNvGrpSpPr/>
          <p:nvPr/>
        </p:nvGrpSpPr>
        <p:grpSpPr>
          <a:xfrm>
            <a:off x="5404543" y="2264400"/>
            <a:ext cx="29160" cy="54360"/>
            <a:chOff x="5404543" y="2264400"/>
            <a:chExt cx="29160" cy="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4BBDB9-0F3C-910D-3761-02223A81E742}"/>
                    </a:ext>
                  </a:extLst>
                </p14:cNvPr>
                <p14:cNvContentPartPr/>
                <p14:nvPr/>
              </p14:nvContentPartPr>
              <p14:xfrm>
                <a:off x="5433343" y="226440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4BBDB9-0F3C-910D-3761-02223A81E7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97343" y="22284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FD41C-79E6-B709-0384-E8CC5D4FD39D}"/>
                    </a:ext>
                  </a:extLst>
                </p14:cNvPr>
                <p14:cNvContentPartPr/>
                <p14:nvPr/>
              </p14:nvContentPartPr>
              <p14:xfrm>
                <a:off x="5404543" y="23184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FD41C-79E6-B709-0384-E8CC5D4FD3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8543" y="22824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77B64D-F7F5-5720-1236-F6127FCCFE34}"/>
              </a:ext>
            </a:extLst>
          </p:cNvPr>
          <p:cNvGrpSpPr/>
          <p:nvPr/>
        </p:nvGrpSpPr>
        <p:grpSpPr>
          <a:xfrm>
            <a:off x="6580303" y="2246760"/>
            <a:ext cx="6120" cy="24840"/>
            <a:chOff x="6580303" y="2246760"/>
            <a:chExt cx="6120" cy="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F206F6-4B83-E7E7-3F05-CE2A9A366D76}"/>
                    </a:ext>
                  </a:extLst>
                </p14:cNvPr>
                <p14:cNvContentPartPr/>
                <p14:nvPr/>
              </p14:nvContentPartPr>
              <p14:xfrm>
                <a:off x="6586063" y="227124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F206F6-4B83-E7E7-3F05-CE2A9A366D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0063" y="22352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BB1E42-6C70-C151-EC83-F9F4A2F19DC4}"/>
                    </a:ext>
                  </a:extLst>
                </p14:cNvPr>
                <p14:cNvContentPartPr/>
                <p14:nvPr/>
              </p14:nvContentPartPr>
              <p14:xfrm>
                <a:off x="6580303" y="224676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BB1E42-6C70-C151-EC83-F9F4A2F19D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4303" y="22107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48471DD-90E0-B95C-53C0-383D5E9D6930}"/>
                  </a:ext>
                </a:extLst>
              </p14:cNvPr>
              <p14:cNvContentPartPr/>
              <p14:nvPr/>
            </p14:nvContentPartPr>
            <p14:xfrm>
              <a:off x="6564463" y="246492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48471DD-90E0-B95C-53C0-383D5E9D69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8463" y="24289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7C7285F-DD79-F213-430D-0428F985032C}"/>
                  </a:ext>
                </a:extLst>
              </p14:cNvPr>
              <p14:cNvContentPartPr/>
              <p14:nvPr/>
            </p14:nvContentPartPr>
            <p14:xfrm>
              <a:off x="8135143" y="17398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7C7285F-DD79-F213-430D-0428F98503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9143" y="1703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27259EA-2B83-6619-0CBA-13B8EEF5EA21}"/>
                  </a:ext>
                </a:extLst>
              </p14:cNvPr>
              <p14:cNvContentPartPr/>
              <p14:nvPr/>
            </p14:nvContentPartPr>
            <p14:xfrm>
              <a:off x="5421823" y="500472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27259EA-2B83-6619-0CBA-13B8EEF5EA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5823" y="496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D4EA54-55D3-DD15-D846-758C40989C46}"/>
                  </a:ext>
                </a:extLst>
              </p14:cNvPr>
              <p14:cNvContentPartPr/>
              <p14:nvPr/>
            </p14:nvContentPartPr>
            <p14:xfrm>
              <a:off x="5512183" y="550620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D4EA54-55D3-DD15-D846-758C40989C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6183" y="5470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240D88-086A-E3FA-386D-B9AD5F3031B8}"/>
                  </a:ext>
                </a:extLst>
              </p14:cNvPr>
              <p14:cNvContentPartPr/>
              <p14:nvPr/>
            </p14:nvContentPartPr>
            <p14:xfrm>
              <a:off x="5421103" y="58032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240D88-086A-E3FA-386D-B9AD5F3031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5103" y="5767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E9B5CF9-DDE0-8FBF-5B23-1162B4418470}"/>
                  </a:ext>
                </a:extLst>
              </p14:cNvPr>
              <p14:cNvContentPartPr/>
              <p14:nvPr/>
            </p14:nvContentPartPr>
            <p14:xfrm>
              <a:off x="2722903" y="550836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E9B5CF9-DDE0-8FBF-5B23-1162B44184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6903" y="5472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FF4DB0-FE69-562B-6F9B-60B4837E5764}"/>
                  </a:ext>
                </a:extLst>
              </p14:cNvPr>
              <p14:cNvContentPartPr/>
              <p14:nvPr/>
            </p14:nvContentPartPr>
            <p14:xfrm>
              <a:off x="2722903" y="575640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FF4DB0-FE69-562B-6F9B-60B4837E57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6903" y="572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3721AE3-7EE4-3F64-876C-23BB4BB62F39}"/>
                  </a:ext>
                </a:extLst>
              </p14:cNvPr>
              <p14:cNvContentPartPr/>
              <p14:nvPr/>
            </p14:nvContentPartPr>
            <p14:xfrm>
              <a:off x="7025623" y="1611000"/>
              <a:ext cx="63360" cy="65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3721AE3-7EE4-3F64-876C-23BB4BB62F3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9503" y="1604880"/>
                <a:ext cx="75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40F6A9-8EFC-69DF-81E1-EDEB12D0819D}"/>
                  </a:ext>
                </a:extLst>
              </p14:cNvPr>
              <p14:cNvContentPartPr/>
              <p14:nvPr/>
            </p14:nvContentPartPr>
            <p14:xfrm>
              <a:off x="7343863" y="1659240"/>
              <a:ext cx="195840" cy="230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40F6A9-8EFC-69DF-81E1-EDEB12D081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337743" y="1653120"/>
                <a:ext cx="20808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57DDF5F-4D43-A4D3-C93F-CD597B0FCE4E}"/>
              </a:ext>
            </a:extLst>
          </p:cNvPr>
          <p:cNvGrpSpPr/>
          <p:nvPr/>
        </p:nvGrpSpPr>
        <p:grpSpPr>
          <a:xfrm>
            <a:off x="5406343" y="5730480"/>
            <a:ext cx="38880" cy="21600"/>
            <a:chOff x="5406343" y="5730480"/>
            <a:chExt cx="3888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FE42B9-856B-8F9B-744C-7A8A25BC2157}"/>
                    </a:ext>
                  </a:extLst>
                </p14:cNvPr>
                <p14:cNvContentPartPr/>
                <p14:nvPr/>
              </p14:nvContentPartPr>
              <p14:xfrm>
                <a:off x="5444863" y="573048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FE42B9-856B-8F9B-744C-7A8A25BC21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08863" y="56944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A90272-5CAC-131D-E366-48082A9D0A3A}"/>
                    </a:ext>
                  </a:extLst>
                </p14:cNvPr>
                <p14:cNvContentPartPr/>
                <p14:nvPr/>
              </p14:nvContentPartPr>
              <p14:xfrm>
                <a:off x="5406343" y="5751720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A90272-5CAC-131D-E366-48082A9D0A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0343" y="57157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D2F925-FFEA-1430-E496-165AF991CA27}"/>
                  </a:ext>
                </a:extLst>
              </p14:cNvPr>
              <p14:cNvContentPartPr/>
              <p14:nvPr/>
            </p14:nvContentPartPr>
            <p14:xfrm>
              <a:off x="4364168" y="4934383"/>
              <a:ext cx="267840" cy="12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D2F925-FFEA-1430-E496-165AF991CA2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28168" y="4898487"/>
                <a:ext cx="339480" cy="195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72404C-D54F-AB1E-7AAE-B94730D10AB8}"/>
                  </a:ext>
                </a:extLst>
              </p14:cNvPr>
              <p14:cNvContentPartPr/>
              <p14:nvPr/>
            </p14:nvContentPartPr>
            <p14:xfrm>
              <a:off x="6451088" y="1650823"/>
              <a:ext cx="4680" cy="14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72404C-D54F-AB1E-7AAE-B94730D10AB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17659" y="1614735"/>
                <a:ext cx="71203" cy="219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44368F-6538-B373-D79E-9BA68D808C4D}"/>
                  </a:ext>
                </a:extLst>
              </p14:cNvPr>
              <p14:cNvContentPartPr/>
              <p14:nvPr/>
            </p14:nvContentPartPr>
            <p14:xfrm>
              <a:off x="6384488" y="1651903"/>
              <a:ext cx="131760" cy="17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44368F-6538-B373-D79E-9BA68D808C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75488" y="1642903"/>
                <a:ext cx="14940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10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C010-6453-B99D-EFAE-BEB0A030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9858"/>
            <a:ext cx="8229600" cy="563630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Advantages of relational database model</a:t>
            </a:r>
            <a:br>
              <a:rPr lang="en-US" dirty="0"/>
            </a:br>
            <a:r>
              <a:rPr lang="en-US" dirty="0"/>
              <a:t>The advantages of relational database model are as follows: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Database processing is faster.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has low chances of data </a:t>
            </a:r>
            <a:r>
              <a:rPr lang="en-US" dirty="0" err="1"/>
              <a:t>duplicacy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 integrity can be easily implemented.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Highly secured.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0988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6292-A2E9-E037-6419-4D37706E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5016-6258-A181-78D2-2ACA5533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Disadvantages of Relational Database Model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It is More complex</a:t>
            </a:r>
            <a:r>
              <a:rPr lang="en-US" dirty="0"/>
              <a:t> than other models.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It may be difficult to understand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Role overload</a:t>
            </a:r>
            <a:r>
              <a:rPr lang="en-US" dirty="0"/>
              <a:t>: Sometimes too many roles may be created because of complex relationships.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Can be slow for big data</a:t>
            </a:r>
            <a:r>
              <a:rPr lang="en-US" dirty="0"/>
              <a:t> → When the database grows very large, operations may take longer to complete.</a:t>
            </a:r>
          </a:p>
          <a:p>
            <a:endParaRPr lang="en-NP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29FF8B-5F5E-805F-D562-2A0C1C752902}"/>
              </a:ext>
            </a:extLst>
          </p:cNvPr>
          <p:cNvGrpSpPr/>
          <p:nvPr/>
        </p:nvGrpSpPr>
        <p:grpSpPr>
          <a:xfrm>
            <a:off x="5324983" y="5676120"/>
            <a:ext cx="648000" cy="508320"/>
            <a:chOff x="5324983" y="5676120"/>
            <a:chExt cx="64800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F042FB-6CAA-7D41-5FB1-2878C6418314}"/>
                    </a:ext>
                  </a:extLst>
                </p14:cNvPr>
                <p14:cNvContentPartPr/>
                <p14:nvPr/>
              </p14:nvContentPartPr>
              <p14:xfrm>
                <a:off x="5386903" y="5676120"/>
                <a:ext cx="426240" cy="50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F042FB-6CAA-7D41-5FB1-2878C64183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69263" y="5658480"/>
                  <a:ext cx="4618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6B2DCF-6CD1-3B48-2819-CBA34323F599}"/>
                    </a:ext>
                  </a:extLst>
                </p14:cNvPr>
                <p14:cNvContentPartPr/>
                <p14:nvPr/>
              </p14:nvContentPartPr>
              <p14:xfrm>
                <a:off x="5324983" y="58885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6B2DCF-6CD1-3B48-2819-CBA34323F5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6983" y="5870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56DBED-231E-BBCE-8211-679D21ABDE39}"/>
                    </a:ext>
                  </a:extLst>
                </p14:cNvPr>
                <p14:cNvContentPartPr/>
                <p14:nvPr/>
              </p14:nvContentPartPr>
              <p14:xfrm>
                <a:off x="5336863" y="5799240"/>
                <a:ext cx="636120" cy="30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56DBED-231E-BBCE-8211-679D21ABDE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9223" y="5781240"/>
                  <a:ext cx="6717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92294C-9A47-7563-E223-DD1BDA2FF3F4}"/>
              </a:ext>
            </a:extLst>
          </p:cNvPr>
          <p:cNvGrpSpPr/>
          <p:nvPr/>
        </p:nvGrpSpPr>
        <p:grpSpPr>
          <a:xfrm>
            <a:off x="6575263" y="5517360"/>
            <a:ext cx="1655280" cy="499680"/>
            <a:chOff x="6575263" y="5517360"/>
            <a:chExt cx="16552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582109-2952-C0F3-C416-DDB137846989}"/>
                    </a:ext>
                  </a:extLst>
                </p14:cNvPr>
                <p14:cNvContentPartPr/>
                <p14:nvPr/>
              </p14:nvContentPartPr>
              <p14:xfrm>
                <a:off x="6575263" y="5517360"/>
                <a:ext cx="425880" cy="49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582109-2952-C0F3-C416-DDB1378469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57263" y="5499360"/>
                  <a:ext cx="4615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F8D718-E3BD-83DF-C13C-ECC6105C0415}"/>
                    </a:ext>
                  </a:extLst>
                </p14:cNvPr>
                <p14:cNvContentPartPr/>
                <p14:nvPr/>
              </p14:nvContentPartPr>
              <p14:xfrm>
                <a:off x="7110943" y="589392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F8D718-E3BD-83DF-C13C-ECC6105C0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92943" y="5876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A53CF3-C305-4C6C-6E5F-242C28FC7AF7}"/>
                    </a:ext>
                  </a:extLst>
                </p14:cNvPr>
                <p14:cNvContentPartPr/>
                <p14:nvPr/>
              </p14:nvContentPartPr>
              <p14:xfrm>
                <a:off x="7110943" y="589392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A53CF3-C305-4C6C-6E5F-242C28FC7A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92943" y="5876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4454F2-6F1B-04D0-1452-ED5FD80BB41F}"/>
                    </a:ext>
                  </a:extLst>
                </p14:cNvPr>
                <p14:cNvContentPartPr/>
                <p14:nvPr/>
              </p14:nvContentPartPr>
              <p14:xfrm>
                <a:off x="7085023" y="5555520"/>
                <a:ext cx="1145520" cy="433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4454F2-6F1B-04D0-1452-ED5FD80BB4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7383" y="5537880"/>
                  <a:ext cx="1181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E51B8E-182B-AD46-9DA2-70A24307333B}"/>
                    </a:ext>
                  </a:extLst>
                </p14:cNvPr>
                <p14:cNvContentPartPr/>
                <p14:nvPr/>
              </p14:nvContentPartPr>
              <p14:xfrm>
                <a:off x="8230183" y="577044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E51B8E-182B-AD46-9DA2-70A2430733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2543" y="5752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373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E6D1-347B-C04A-1056-F60251ED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Autofit/>
          </a:bodyPr>
          <a:lstStyle/>
          <a:p>
            <a:r>
              <a:rPr lang="en-NP" sz="2400" dirty="0"/>
              <a:t>Uses or Application Areas of Relational Database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9734-5899-D9EF-B98D-6849B734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6286"/>
            <a:ext cx="8229600" cy="481987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1. Enterprise Systems</a:t>
            </a:r>
          </a:p>
          <a:p>
            <a:pPr marL="0" indent="0">
              <a:buNone/>
            </a:pPr>
            <a:r>
              <a:rPr lang="en-US" b="1" dirty="0"/>
              <a:t>	Business Operations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ERP</a:t>
            </a:r>
            <a:r>
              <a:rPr lang="en-US" dirty="0"/>
              <a:t> (SAP, Oracle): Manages finance, HR, supply chain.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CRM</a:t>
            </a:r>
            <a:r>
              <a:rPr lang="en-US" dirty="0"/>
              <a:t> (Salesforce): Tracks customer interactions and sales pipelines.</a:t>
            </a:r>
          </a:p>
          <a:p>
            <a:pPr marL="0" indent="0">
              <a:buNone/>
            </a:pPr>
            <a:r>
              <a:rPr lang="en-US" b="1" dirty="0"/>
              <a:t>	E-commerce</a:t>
            </a:r>
            <a:r>
              <a:rPr lang="en-US" dirty="0"/>
              <a:t>: Product catalogs, order processing (e.g., Shopify, Amazon backend).</a:t>
            </a:r>
          </a:p>
          <a:p>
            <a:pPr marL="0" indent="0">
              <a:buNone/>
            </a:pPr>
            <a:r>
              <a:rPr lang="en-US" b="1" dirty="0"/>
              <a:t>2. Financial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Banking</a:t>
            </a:r>
            <a:r>
              <a:rPr lang="en-US" dirty="0"/>
              <a:t>: Transaction records, account management (e.g., core banking systems).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Stock Markets</a:t>
            </a:r>
            <a:r>
              <a:rPr lang="en-US" dirty="0"/>
              <a:t>: Trade settlements, portfolio tracking.</a:t>
            </a:r>
          </a:p>
          <a:p>
            <a:pPr marL="0" indent="0">
              <a:buNone/>
            </a:pPr>
            <a:r>
              <a:rPr lang="en-US" b="1" dirty="0"/>
              <a:t>3. Healthcare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Electronic Health Records (EHR)</a:t>
            </a:r>
            <a:r>
              <a:rPr lang="en-US" dirty="0"/>
              <a:t>: Patient histories, prescriptions (e.g., Epic, Cerner).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Medical Research</a:t>
            </a:r>
            <a:r>
              <a:rPr lang="en-US" dirty="0"/>
              <a:t>: Clinical trial data storage and analysis.</a:t>
            </a:r>
          </a:p>
          <a:p>
            <a:pPr marL="0" indent="0">
              <a:buNone/>
            </a:pPr>
            <a:r>
              <a:rPr lang="en-US" b="1" dirty="0"/>
              <a:t>4. Web &amp; Mobile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User Data</a:t>
            </a:r>
            <a:r>
              <a:rPr lang="en-US" dirty="0"/>
              <a:t>: Profiles, authentication (e.g., MySQL for social media platforms).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Content Management</a:t>
            </a:r>
            <a:r>
              <a:rPr lang="en-US" dirty="0"/>
              <a:t>: WordPress, Drupal for dynamic websites.</a:t>
            </a:r>
          </a:p>
          <a:p>
            <a:pPr marL="0" indent="0">
              <a:buNone/>
            </a:pPr>
            <a:r>
              <a:rPr lang="en-US" b="1" dirty="0"/>
              <a:t>5. Government &amp; Education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Public Records</a:t>
            </a:r>
            <a:r>
              <a:rPr lang="en-US" dirty="0"/>
              <a:t>: Tax databases, census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Learning Management Systems (LMS)</a:t>
            </a:r>
            <a:r>
              <a:rPr lang="en-US" dirty="0"/>
              <a:t>: Student enrollments, grades (e.g., Moodle).</a:t>
            </a:r>
          </a:p>
          <a:p>
            <a:pPr marL="0" indent="0">
              <a:buNone/>
            </a:pPr>
            <a:r>
              <a:rPr lang="en-US" b="1" dirty="0"/>
              <a:t>6. Logistics &amp; Supply Chain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Inventory Management</a:t>
            </a:r>
            <a:r>
              <a:rPr lang="en-US" dirty="0"/>
              <a:t>: Real-time stock levels, supplier tracking (e.g., Walmart’s systems).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	Shipping</a:t>
            </a:r>
            <a:r>
              <a:rPr lang="en-US" dirty="0"/>
              <a:t>: Route optimization, package tracking (FedEx, UPS).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72519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FFC04-7227-E20C-9FC6-B386126F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97AD-BB88-0B43-3CF9-507A6E98F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/>
              <a:t> ER Model (Entity-Relationship Model) or  ER-Diagram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Shows relationships between real-life entities and their attributes.</a:t>
            </a:r>
          </a:p>
          <a:p>
            <a:r>
              <a:rPr lang="en-US" b="1" dirty="0"/>
              <a:t>Components of ER Diagram</a:t>
            </a:r>
          </a:p>
          <a:p>
            <a:pPr marL="571500" indent="-571500">
              <a:buFont typeface="+mj-lt"/>
              <a:buAutoNum type="arabicPeriod"/>
            </a:pPr>
            <a:r>
              <a:rPr lang="en-US" b="1" dirty="0"/>
              <a:t>    Entity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Represents </a:t>
            </a:r>
            <a:r>
              <a:rPr lang="en-US"/>
              <a:t>real-life objects(nodes) </a:t>
            </a:r>
            <a:r>
              <a:rPr lang="en-US" dirty="0"/>
              <a:t>(e.g., </a:t>
            </a:r>
            <a:r>
              <a:rPr lang="en-US" i="1" dirty="0"/>
              <a:t>student, library, hospital</a:t>
            </a:r>
            <a:r>
              <a:rPr lang="en-US" dirty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Symbol</a:t>
            </a:r>
            <a:r>
              <a:rPr lang="en-US" dirty="0"/>
              <a:t>: Rectangular shape.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Attributes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Characteristics of an entity (e.g., </a:t>
            </a:r>
            <a:r>
              <a:rPr lang="en-US" i="1" dirty="0"/>
              <a:t>single-valued, multi-valued, derived</a:t>
            </a:r>
            <a:r>
              <a:rPr lang="en-US" dirty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Symbol</a:t>
            </a:r>
            <a:r>
              <a:rPr lang="en-US" dirty="0"/>
              <a:t>: Oval shape.    				-&gt; single valued</a:t>
            </a:r>
          </a:p>
          <a:p>
            <a:pPr marL="571500" indent="-571500">
              <a:buFont typeface="+mj-lt"/>
              <a:buAutoNum type="arabicPeriod"/>
            </a:pPr>
            <a:endParaRPr lang="en-NP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B9E92DF-5558-72E2-CC2A-4BFB484ECBE4}"/>
              </a:ext>
            </a:extLst>
          </p:cNvPr>
          <p:cNvSpPr/>
          <p:nvPr/>
        </p:nvSpPr>
        <p:spPr>
          <a:xfrm>
            <a:off x="5497416" y="3933022"/>
            <a:ext cx="2445745" cy="473725"/>
          </a:xfrm>
          <a:prstGeom prst="frame">
            <a:avLst/>
          </a:prstGeom>
          <a:gradFill flip="none" rotWithShape="1">
            <a:gsLst>
              <a:gs pos="10000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0" cmpd="dbl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E38C2F-A986-E227-EDD4-E0A9E3CB4268}"/>
              </a:ext>
            </a:extLst>
          </p:cNvPr>
          <p:cNvSpPr/>
          <p:nvPr/>
        </p:nvSpPr>
        <p:spPr>
          <a:xfrm>
            <a:off x="4572000" y="5829300"/>
            <a:ext cx="1358900" cy="736600"/>
          </a:xfrm>
          <a:prstGeom prst="ellipse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21FFED-C602-9757-7F50-18ACC13713D7}"/>
              </a:ext>
            </a:extLst>
          </p:cNvPr>
          <p:cNvGrpSpPr/>
          <p:nvPr/>
        </p:nvGrpSpPr>
        <p:grpSpPr>
          <a:xfrm>
            <a:off x="7793348" y="0"/>
            <a:ext cx="1182600" cy="669600"/>
            <a:chOff x="7630063" y="-61560"/>
            <a:chExt cx="1182600" cy="66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32F90F-4B5B-B5A8-B8CD-316D95148090}"/>
                    </a:ext>
                  </a:extLst>
                </p14:cNvPr>
                <p14:cNvContentPartPr/>
                <p14:nvPr/>
              </p14:nvContentPartPr>
              <p14:xfrm>
                <a:off x="7630063" y="80280"/>
                <a:ext cx="825480" cy="527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32F90F-4B5B-B5A8-B8CD-316D951480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12423" y="62280"/>
                  <a:ext cx="861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47719F-6467-6C6C-8965-91491043985A}"/>
                    </a:ext>
                  </a:extLst>
                </p14:cNvPr>
                <p14:cNvContentPartPr/>
                <p14:nvPr/>
              </p14:nvContentPartPr>
              <p14:xfrm>
                <a:off x="8615383" y="-61560"/>
                <a:ext cx="197280" cy="462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47719F-6467-6C6C-8965-914910439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7383" y="-79200"/>
                  <a:ext cx="232920" cy="49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191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 is the raw fact which is composed of alphabets, digits, special symbols, etc.</a:t>
            </a:r>
          </a:p>
          <a:p>
            <a:r>
              <a:rPr dirty="0"/>
              <a:t>Example: Ram, 26, </a:t>
            </a:r>
            <a:r>
              <a:rPr dirty="0" err="1"/>
              <a:t>Mahendranagar</a:t>
            </a:r>
            <a:r>
              <a:rPr dirty="0"/>
              <a:t>, etc.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3798-2163-71DC-AD33-FB553F110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428D-D864-08B4-CA52-99AFF35D9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  <a:ln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txBody>
          <a:bodyPr/>
          <a:lstStyle/>
          <a:p>
            <a:pPr lvl="3"/>
            <a:endParaRPr lang="en-NP" dirty="0"/>
          </a:p>
          <a:p>
            <a:pPr lvl="3"/>
            <a:endParaRPr lang="en-NP" dirty="0"/>
          </a:p>
          <a:p>
            <a:pPr lvl="3"/>
            <a:endParaRPr lang="en-NP" dirty="0"/>
          </a:p>
          <a:p>
            <a:pPr lvl="3"/>
            <a:endParaRPr lang="en-NP" dirty="0"/>
          </a:p>
          <a:p>
            <a:pPr lvl="3"/>
            <a:endParaRPr lang="en-NP" dirty="0"/>
          </a:p>
          <a:p>
            <a:pPr marL="3200400" lvl="7" indent="0">
              <a:buNone/>
            </a:pPr>
            <a:r>
              <a:rPr lang="en-US" dirty="0"/>
              <a:t>-&gt; multi valued</a:t>
            </a:r>
          </a:p>
          <a:p>
            <a:pPr marL="3200400" lvl="7" indent="0">
              <a:buNone/>
            </a:pPr>
            <a:r>
              <a:rPr lang="en-NP" dirty="0"/>
              <a:t>				</a:t>
            </a:r>
          </a:p>
          <a:p>
            <a:pPr marL="3200400" lvl="7" indent="0">
              <a:buNone/>
            </a:pPr>
            <a:endParaRPr lang="en-NP" dirty="0"/>
          </a:p>
          <a:p>
            <a:pPr marL="3200400" lvl="7" indent="0">
              <a:buNone/>
            </a:pPr>
            <a:endParaRPr lang="en-NP" dirty="0"/>
          </a:p>
          <a:p>
            <a:pPr marL="3200400" lvl="7" indent="0">
              <a:buNone/>
            </a:pPr>
            <a:endParaRPr lang="en-NP" dirty="0"/>
          </a:p>
          <a:p>
            <a:pPr marL="3200400" lvl="7" indent="0">
              <a:buNone/>
            </a:pPr>
            <a:r>
              <a:rPr lang="en-US" dirty="0"/>
              <a:t>-&gt; derived valued</a:t>
            </a:r>
          </a:p>
          <a:p>
            <a:pPr marL="3200400" lvl="7" indent="0">
              <a:buNone/>
            </a:pPr>
            <a:endParaRPr lang="en-NP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FF24D9-7089-E01B-FC5D-A7A799403D5D}"/>
              </a:ext>
            </a:extLst>
          </p:cNvPr>
          <p:cNvSpPr/>
          <p:nvPr/>
        </p:nvSpPr>
        <p:spPr>
          <a:xfrm>
            <a:off x="1231900" y="1358900"/>
            <a:ext cx="2247900" cy="1524000"/>
          </a:xfrm>
          <a:prstGeom prst="ellipse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36A18-2D37-C353-F69D-4BFA31598D82}"/>
              </a:ext>
            </a:extLst>
          </p:cNvPr>
          <p:cNvSpPr/>
          <p:nvPr/>
        </p:nvSpPr>
        <p:spPr>
          <a:xfrm>
            <a:off x="1498600" y="1600200"/>
            <a:ext cx="1752600" cy="1092200"/>
          </a:xfrm>
          <a:prstGeom prst="ellipse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FE676B-4454-4E3A-28DD-FE1053C76D7B}"/>
              </a:ext>
            </a:extLst>
          </p:cNvPr>
          <p:cNvSpPr/>
          <p:nvPr/>
        </p:nvSpPr>
        <p:spPr>
          <a:xfrm>
            <a:off x="1231900" y="3305629"/>
            <a:ext cx="2247900" cy="1524000"/>
          </a:xfrm>
          <a:prstGeom prst="ellipse">
            <a:avLst/>
          </a:prstGeom>
          <a:noFill/>
          <a:ln w="22225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34679D-8AE6-4F24-34C3-9F0E90068C36}"/>
              </a:ext>
            </a:extLst>
          </p:cNvPr>
          <p:cNvSpPr/>
          <p:nvPr/>
        </p:nvSpPr>
        <p:spPr>
          <a:xfrm>
            <a:off x="1498600" y="3546929"/>
            <a:ext cx="1752600" cy="1092200"/>
          </a:xfrm>
          <a:prstGeom prst="ellipse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48530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1EC1-63A9-0DAF-0585-25102E1A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66F9-BC2A-AFFF-6BFF-016FA9A3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3)Relation</a:t>
            </a:r>
            <a:endParaRPr lang="en-US" dirty="0"/>
          </a:p>
          <a:p>
            <a:pPr lvl="1"/>
            <a:r>
              <a:rPr lang="en-US" dirty="0"/>
              <a:t>Shows logical coordination between two or more entities.</a:t>
            </a:r>
          </a:p>
          <a:p>
            <a:pPr lvl="1"/>
            <a:r>
              <a:rPr lang="en-US" b="1" dirty="0"/>
              <a:t>Symbol</a:t>
            </a:r>
            <a:r>
              <a:rPr lang="en-US" dirty="0"/>
              <a:t>: Diamond shape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4)Lines (Connectors)</a:t>
            </a:r>
            <a:endParaRPr lang="en-US" dirty="0"/>
          </a:p>
          <a:p>
            <a:pPr lvl="1"/>
            <a:r>
              <a:rPr lang="en-US" dirty="0"/>
              <a:t>Link entities, attributes, and relations.</a:t>
            </a:r>
          </a:p>
          <a:p>
            <a:pPr lvl="1"/>
            <a:r>
              <a:rPr lang="en-US" b="1" dirty="0"/>
              <a:t>Symbol</a:t>
            </a:r>
            <a:r>
              <a:rPr lang="en-US" dirty="0"/>
              <a:t>: Single straight line 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     </a:t>
            </a:r>
          </a:p>
          <a:p>
            <a:endParaRPr lang="en-NP" dirty="0"/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B599A86A-2F49-73B1-EF31-9D474F819F2A}"/>
              </a:ext>
            </a:extLst>
          </p:cNvPr>
          <p:cNvSpPr/>
          <p:nvPr/>
        </p:nvSpPr>
        <p:spPr>
          <a:xfrm>
            <a:off x="4457700" y="1447799"/>
            <a:ext cx="2489200" cy="2311400"/>
          </a:xfrm>
          <a:prstGeom prst="diamond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EF82B-5A74-1429-2B4F-CDCF6F387123}"/>
              </a:ext>
            </a:extLst>
          </p:cNvPr>
          <p:cNvCxnSpPr/>
          <p:nvPr/>
        </p:nvCxnSpPr>
        <p:spPr>
          <a:xfrm>
            <a:off x="3733800" y="5829300"/>
            <a:ext cx="3632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70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7200-8F90-8488-BE42-453AAF99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E3F469-14E0-339A-D81E-96FC388EE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29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E0C754-F087-379E-508A-8869DAB1B87F}"/>
                  </a:ext>
                </a:extLst>
              </p14:cNvPr>
              <p14:cNvContentPartPr/>
              <p14:nvPr/>
            </p14:nvContentPartPr>
            <p14:xfrm>
              <a:off x="249343" y="955440"/>
              <a:ext cx="227160" cy="30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E0C754-F087-379E-508A-8869DAB1B8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371" y="937440"/>
                <a:ext cx="262744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E4270C-317F-780A-0B28-9DC7AA7C2D06}"/>
                  </a:ext>
                </a:extLst>
              </p14:cNvPr>
              <p14:cNvContentPartPr/>
              <p14:nvPr/>
            </p14:nvContentPartPr>
            <p14:xfrm>
              <a:off x="301903" y="1102680"/>
              <a:ext cx="167760" cy="1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E4270C-317F-780A-0B28-9DC7AA7C2D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903" y="1084680"/>
                <a:ext cx="203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58E312-08EC-A475-6FA8-76EE7A753C15}"/>
                  </a:ext>
                </a:extLst>
              </p14:cNvPr>
              <p14:cNvContentPartPr/>
              <p14:nvPr/>
            </p14:nvContentPartPr>
            <p14:xfrm>
              <a:off x="3777669" y="573336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58E312-08EC-A475-6FA8-76EE7A753C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9669" y="571536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FCD3893-C473-4971-21BC-989DBF4EC38D}"/>
              </a:ext>
            </a:extLst>
          </p:cNvPr>
          <p:cNvGrpSpPr/>
          <p:nvPr/>
        </p:nvGrpSpPr>
        <p:grpSpPr>
          <a:xfrm>
            <a:off x="3751389" y="5691600"/>
            <a:ext cx="32760" cy="58320"/>
            <a:chOff x="3751389" y="5691600"/>
            <a:chExt cx="3276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590397-DD1C-ACA7-EACF-3E8AEA6149B1}"/>
                    </a:ext>
                  </a:extLst>
                </p14:cNvPr>
                <p14:cNvContentPartPr/>
                <p14:nvPr/>
              </p14:nvContentPartPr>
              <p14:xfrm>
                <a:off x="3778389" y="572256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590397-DD1C-ACA7-EACF-3E8AEA6149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9389" y="5713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42A609-AF56-7B90-FFFB-431E3D0EB637}"/>
                    </a:ext>
                  </a:extLst>
                </p14:cNvPr>
                <p14:cNvContentPartPr/>
                <p14:nvPr/>
              </p14:nvContentPartPr>
              <p14:xfrm>
                <a:off x="3778029" y="571860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42A609-AF56-7B90-FFFB-431E3D0EB6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9029" y="570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3D9E7B-43A0-2370-2DB0-93CEB0713C17}"/>
                    </a:ext>
                  </a:extLst>
                </p14:cNvPr>
                <p14:cNvContentPartPr/>
                <p14:nvPr/>
              </p14:nvContentPartPr>
              <p14:xfrm>
                <a:off x="3775869" y="572472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3D9E7B-43A0-2370-2DB0-93CEB0713C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7869" y="57067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602A79-1FB0-4CB9-1D3E-95608F12E3DC}"/>
                    </a:ext>
                  </a:extLst>
                </p14:cNvPr>
                <p14:cNvContentPartPr/>
                <p14:nvPr/>
              </p14:nvContentPartPr>
              <p14:xfrm>
                <a:off x="3751389" y="570600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602A79-1FB0-4CB9-1D3E-95608F12E3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3389" y="5688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ED824B-BA92-4C25-EEDA-C4B6B73C8ACF}"/>
                    </a:ext>
                  </a:extLst>
                </p14:cNvPr>
                <p14:cNvContentPartPr/>
                <p14:nvPr/>
              </p14:nvContentPartPr>
              <p14:xfrm>
                <a:off x="3767949" y="569160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ED824B-BA92-4C25-EEDA-C4B6B73C8A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49949" y="56736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2DF1E0-91AA-E65F-2732-F04A583EE5EC}"/>
                    </a:ext>
                  </a:extLst>
                </p14:cNvPr>
                <p14:cNvContentPartPr/>
                <p14:nvPr/>
              </p14:nvContentPartPr>
              <p14:xfrm>
                <a:off x="3771189" y="570096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2DF1E0-91AA-E65F-2732-F04A583EE5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3189" y="5682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E70557-97B0-50A0-7CCE-2911B3429D5B}"/>
                    </a:ext>
                  </a:extLst>
                </p14:cNvPr>
                <p14:cNvContentPartPr/>
                <p14:nvPr/>
              </p14:nvContentPartPr>
              <p14:xfrm>
                <a:off x="3762189" y="574956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E70557-97B0-50A0-7CCE-2911B3429D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44189" y="57315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462AA2-DF90-8A6C-3BBC-67E9FE8F504D}"/>
                    </a:ext>
                  </a:extLst>
                </p14:cNvPr>
                <p14:cNvContentPartPr/>
                <p14:nvPr/>
              </p14:nvContentPartPr>
              <p14:xfrm>
                <a:off x="3783789" y="571860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462AA2-DF90-8A6C-3BBC-67E9FE8F50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5789" y="57006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89577A-1DC2-80FD-41F6-09581F8C8E65}"/>
                  </a:ext>
                </a:extLst>
              </p14:cNvPr>
              <p14:cNvContentPartPr/>
              <p14:nvPr/>
            </p14:nvContentPartPr>
            <p14:xfrm>
              <a:off x="3745269" y="619128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89577A-1DC2-80FD-41F6-09581F8C8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7269" y="6173280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C7E5DD-2766-C1F9-FD56-744BA55AFF71}"/>
              </a:ext>
            </a:extLst>
          </p:cNvPr>
          <p:cNvCxnSpPr>
            <a:cxnSpLocks/>
          </p:cNvCxnSpPr>
          <p:nvPr/>
        </p:nvCxnSpPr>
        <p:spPr>
          <a:xfrm>
            <a:off x="2460171" y="3537857"/>
            <a:ext cx="560821" cy="72162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6E7CA6F-D5B3-565A-8FE8-23B3905AD503}"/>
              </a:ext>
            </a:extLst>
          </p:cNvPr>
          <p:cNvSpPr/>
          <p:nvPr/>
        </p:nvSpPr>
        <p:spPr>
          <a:xfrm>
            <a:off x="2740581" y="4129690"/>
            <a:ext cx="1552546" cy="721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FD1B45-2022-4652-B4DF-081E70DE968B}"/>
              </a:ext>
            </a:extLst>
          </p:cNvPr>
          <p:cNvSpPr/>
          <p:nvPr/>
        </p:nvSpPr>
        <p:spPr>
          <a:xfrm>
            <a:off x="2886034" y="4251856"/>
            <a:ext cx="1261640" cy="4861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</a:t>
            </a:r>
            <a:r>
              <a:rPr lang="en-NP" sz="1400" dirty="0"/>
              <a:t>hone-no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811C8-8E23-1BA9-1928-AD2402BD0381}"/>
              </a:ext>
            </a:extLst>
          </p:cNvPr>
          <p:cNvSpPr/>
          <p:nvPr/>
        </p:nvSpPr>
        <p:spPr>
          <a:xfrm>
            <a:off x="3371401" y="1325305"/>
            <a:ext cx="1050128" cy="6308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DOB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E413D2-3AEC-BB31-2628-108FC29D5120}"/>
              </a:ext>
            </a:extLst>
          </p:cNvPr>
          <p:cNvCxnSpPr>
            <a:cxnSpLocks/>
          </p:cNvCxnSpPr>
          <p:nvPr/>
        </p:nvCxnSpPr>
        <p:spPr>
          <a:xfrm flipV="1">
            <a:off x="2460171" y="1956122"/>
            <a:ext cx="1285098" cy="9899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42F9D98-B7F2-4EB5-88CF-7A79BEE23F0A}"/>
              </a:ext>
            </a:extLst>
          </p:cNvPr>
          <p:cNvSpPr/>
          <p:nvPr/>
        </p:nvSpPr>
        <p:spPr>
          <a:xfrm>
            <a:off x="249343" y="3936447"/>
            <a:ext cx="938693" cy="496657"/>
          </a:xfrm>
          <a:prstGeom prst="ellipse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E0A87F-872A-7782-D3CC-4C3ABD28821F}"/>
              </a:ext>
            </a:extLst>
          </p:cNvPr>
          <p:cNvCxnSpPr>
            <a:cxnSpLocks/>
          </p:cNvCxnSpPr>
          <p:nvPr/>
        </p:nvCxnSpPr>
        <p:spPr>
          <a:xfrm flipV="1">
            <a:off x="649311" y="3537857"/>
            <a:ext cx="684178" cy="39859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C8110A5-942B-1F47-13AC-0A734E1A6823}"/>
              </a:ext>
            </a:extLst>
          </p:cNvPr>
          <p:cNvSpPr/>
          <p:nvPr/>
        </p:nvSpPr>
        <p:spPr>
          <a:xfrm>
            <a:off x="385783" y="3990836"/>
            <a:ext cx="684179" cy="362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sz="1600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53767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FEFC6-C6C1-1F74-AED4-228933E1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D02F8-4235-9247-8F35-9A180742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Advantages of ER Model</a:t>
            </a:r>
          </a:p>
          <a:p>
            <a:r>
              <a:rPr lang="en-US" dirty="0"/>
              <a:t>The advantages of ER model are mentioned below: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) Easy to represent and understand the flow of data as it is in pictorial form.</a:t>
            </a:r>
            <a:br>
              <a:rPr lang="en-US" dirty="0"/>
            </a:br>
            <a:r>
              <a:rPr lang="en-US" dirty="0"/>
              <a:t>ii) Helps in creating a link between several 			entities.</a:t>
            </a:r>
            <a:br>
              <a:rPr lang="en-US" dirty="0"/>
            </a:br>
            <a:r>
              <a:rPr lang="en-US" dirty="0"/>
              <a:t>iii) Easy to implement ER-diagram into DBMS.</a:t>
            </a:r>
          </a:p>
          <a:p>
            <a:pPr marL="0" indent="0">
              <a:buNone/>
            </a:pPr>
            <a:r>
              <a:rPr lang="en-US" dirty="0"/>
              <a:t>    iv) "Facilitates effective communication 	    	      	     between technical and non-technical   	      	     teams."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208507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931B-5EC4-2823-773F-AA02880C9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7950-FA59-DE42-36F6-D6FED0A8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The disadvantages of ER-model are mentioned below: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)It may become complex with more no. of 	relations.</a:t>
            </a:r>
            <a:br>
              <a:rPr lang="en-US" dirty="0"/>
            </a:br>
            <a:r>
              <a:rPr lang="en-US" dirty="0"/>
              <a:t>ii) Users need to remember symbols.</a:t>
            </a:r>
          </a:p>
          <a:p>
            <a:pPr marL="0" indent="0">
              <a:buNone/>
            </a:pPr>
            <a:r>
              <a:rPr lang="en-US" dirty="0"/>
              <a:t>iii) It cannot easily represent recursive 	relationships. </a:t>
            </a:r>
          </a:p>
          <a:p>
            <a:pPr marL="0" indent="0">
              <a:buNone/>
            </a:pPr>
            <a:r>
              <a:rPr lang="en-US" dirty="0"/>
              <a:t>iv) It lacks support for defining operations or methods.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00677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1156-D40B-A42B-0D7D-ED15DFB7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CBC-CA1E-AB52-281C-C808C3A6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58" y="228602"/>
            <a:ext cx="8229600" cy="650965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1.6 Centralized vs Distributed Database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Centralized Database</a:t>
            </a:r>
          </a:p>
          <a:p>
            <a:pPr>
              <a:buFont typeface="Wingdings" pitchFamily="2" charset="2"/>
              <a:buChar char="Ø"/>
            </a:pPr>
            <a:r>
              <a:rPr lang="en-US" i="1" dirty="0"/>
              <a:t>Definition</a:t>
            </a:r>
            <a:r>
              <a:rPr lang="en-US" dirty="0"/>
              <a:t>: It is a simple type of database which works on client-server basis. In this type, the database is centralized and runs on a single computer system.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P" dirty="0"/>
          </a:p>
          <a:p>
            <a:pPr marL="0" indent="0">
              <a:buNone/>
            </a:pPr>
            <a:endParaRPr lang="en-NP" dirty="0"/>
          </a:p>
          <a:p>
            <a:pPr lvl="3"/>
            <a:endParaRPr lang="en-NP" dirty="0"/>
          </a:p>
          <a:p>
            <a:pPr lvl="4"/>
            <a:r>
              <a:rPr lang="en-NP" dirty="0"/>
              <a:t>Fig: Centralized Database System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8ED1CB3A-9F55-15EC-F5F5-CC88057B6123}"/>
              </a:ext>
            </a:extLst>
          </p:cNvPr>
          <p:cNvSpPr/>
          <p:nvPr/>
        </p:nvSpPr>
        <p:spPr>
          <a:xfrm>
            <a:off x="1349829" y="3635828"/>
            <a:ext cx="947057" cy="170905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DB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423FE7-82FA-178D-8964-F11394C2BBA4}"/>
              </a:ext>
            </a:extLst>
          </p:cNvPr>
          <p:cNvCxnSpPr>
            <a:stCxn id="2" idx="4"/>
          </p:cNvCxnSpPr>
          <p:nvPr/>
        </p:nvCxnSpPr>
        <p:spPr>
          <a:xfrm flipV="1">
            <a:off x="2296886" y="4474028"/>
            <a:ext cx="783772" cy="1632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97D5EE5-9D52-167E-ED60-1E2B76639783}"/>
              </a:ext>
            </a:extLst>
          </p:cNvPr>
          <p:cNvSpPr/>
          <p:nvPr/>
        </p:nvSpPr>
        <p:spPr>
          <a:xfrm>
            <a:off x="3080658" y="3997777"/>
            <a:ext cx="1110342" cy="968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Server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DC35F7-4179-354B-6A91-D530CE02877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180112" y="3820884"/>
            <a:ext cx="859974" cy="3401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D91EA3-7666-58AA-6F28-6DD12227C3A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176485" y="4519269"/>
            <a:ext cx="849086" cy="3912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F8246-C9A5-98EA-70D3-C3385474B6F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176485" y="4904693"/>
            <a:ext cx="863601" cy="445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E0404F67-FBD7-BCA0-408F-4E0C968B3F88}"/>
              </a:ext>
            </a:extLst>
          </p:cNvPr>
          <p:cNvSpPr/>
          <p:nvPr/>
        </p:nvSpPr>
        <p:spPr>
          <a:xfrm>
            <a:off x="5040086" y="3643991"/>
            <a:ext cx="674914" cy="35378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A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4E232A7-135C-EBC7-DCEE-C4B4878DBD5F}"/>
              </a:ext>
            </a:extLst>
          </p:cNvPr>
          <p:cNvSpPr/>
          <p:nvPr/>
        </p:nvSpPr>
        <p:spPr>
          <a:xfrm>
            <a:off x="5290458" y="3997777"/>
            <a:ext cx="170540" cy="104773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41C67C-1194-D5CC-53DE-B18B270E5EEE}"/>
              </a:ext>
            </a:extLst>
          </p:cNvPr>
          <p:cNvSpPr/>
          <p:nvPr/>
        </p:nvSpPr>
        <p:spPr>
          <a:xfrm>
            <a:off x="5889171" y="3646713"/>
            <a:ext cx="250369" cy="43542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4" name="Alternate Process 23">
            <a:extLst>
              <a:ext uri="{FF2B5EF4-FFF2-40B4-BE49-F238E27FC236}">
                <a16:creationId xmlns:a16="http://schemas.microsoft.com/office/drawing/2014/main" id="{5AB41172-996B-AA54-7A0F-9B0AE1ED3DA0}"/>
              </a:ext>
            </a:extLst>
          </p:cNvPr>
          <p:cNvSpPr/>
          <p:nvPr/>
        </p:nvSpPr>
        <p:spPr>
          <a:xfrm>
            <a:off x="5025571" y="4381500"/>
            <a:ext cx="674914" cy="35378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B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8259DB1-5F12-3D16-E0BD-8083062F0D7A}"/>
              </a:ext>
            </a:extLst>
          </p:cNvPr>
          <p:cNvSpPr/>
          <p:nvPr/>
        </p:nvSpPr>
        <p:spPr>
          <a:xfrm>
            <a:off x="5265054" y="4735284"/>
            <a:ext cx="195944" cy="104775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351883-857B-AC88-D00A-A8224D2F1108}"/>
              </a:ext>
            </a:extLst>
          </p:cNvPr>
          <p:cNvSpPr/>
          <p:nvPr/>
        </p:nvSpPr>
        <p:spPr>
          <a:xfrm>
            <a:off x="5863768" y="4384220"/>
            <a:ext cx="250369" cy="43542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B25A89EE-89AE-ECF5-17E2-2551B6EA3A72}"/>
              </a:ext>
            </a:extLst>
          </p:cNvPr>
          <p:cNvSpPr/>
          <p:nvPr/>
        </p:nvSpPr>
        <p:spPr>
          <a:xfrm>
            <a:off x="5040086" y="5173439"/>
            <a:ext cx="674914" cy="35378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P" dirty="0"/>
              <a:t>C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4A25633-CF48-A5FD-3368-29AB829BADFC}"/>
              </a:ext>
            </a:extLst>
          </p:cNvPr>
          <p:cNvSpPr/>
          <p:nvPr/>
        </p:nvSpPr>
        <p:spPr>
          <a:xfrm>
            <a:off x="5279569" y="5527224"/>
            <a:ext cx="181429" cy="134714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E49FFB-F914-0245-40CB-E5271BF7C4A1}"/>
              </a:ext>
            </a:extLst>
          </p:cNvPr>
          <p:cNvSpPr/>
          <p:nvPr/>
        </p:nvSpPr>
        <p:spPr>
          <a:xfrm>
            <a:off x="5878283" y="5176159"/>
            <a:ext cx="250369" cy="435428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30" name="Data 29">
            <a:extLst>
              <a:ext uri="{FF2B5EF4-FFF2-40B4-BE49-F238E27FC236}">
                <a16:creationId xmlns:a16="http://schemas.microsoft.com/office/drawing/2014/main" id="{4FD0312E-D752-9BEA-410C-F23BFE075B83}"/>
              </a:ext>
            </a:extLst>
          </p:cNvPr>
          <p:cNvSpPr/>
          <p:nvPr/>
        </p:nvSpPr>
        <p:spPr>
          <a:xfrm>
            <a:off x="5029199" y="4161061"/>
            <a:ext cx="674913" cy="144237"/>
          </a:xfrm>
          <a:prstGeom prst="flowChartInputOutp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33" name="Data 32">
            <a:extLst>
              <a:ext uri="{FF2B5EF4-FFF2-40B4-BE49-F238E27FC236}">
                <a16:creationId xmlns:a16="http://schemas.microsoft.com/office/drawing/2014/main" id="{B2C36803-579D-DFB1-AFB8-DA7E36EAAC96}"/>
              </a:ext>
            </a:extLst>
          </p:cNvPr>
          <p:cNvSpPr/>
          <p:nvPr/>
        </p:nvSpPr>
        <p:spPr>
          <a:xfrm>
            <a:off x="5040086" y="4924428"/>
            <a:ext cx="674913" cy="144237"/>
          </a:xfrm>
          <a:prstGeom prst="flowChartInputOutp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34" name="Data 33">
            <a:extLst>
              <a:ext uri="{FF2B5EF4-FFF2-40B4-BE49-F238E27FC236}">
                <a16:creationId xmlns:a16="http://schemas.microsoft.com/office/drawing/2014/main" id="{52C80F5D-0E5A-CCC4-8B90-322566CB064E}"/>
              </a:ext>
            </a:extLst>
          </p:cNvPr>
          <p:cNvSpPr/>
          <p:nvPr/>
        </p:nvSpPr>
        <p:spPr>
          <a:xfrm>
            <a:off x="5040086" y="5736777"/>
            <a:ext cx="674913" cy="144237"/>
          </a:xfrm>
          <a:prstGeom prst="flowChartInputOutp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FF8846-D0A9-F3A4-4E04-E7ED4F666852}"/>
              </a:ext>
            </a:extLst>
          </p:cNvPr>
          <p:cNvSpPr/>
          <p:nvPr/>
        </p:nvSpPr>
        <p:spPr>
          <a:xfrm>
            <a:off x="1349829" y="5125809"/>
            <a:ext cx="947057" cy="219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1217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2908-30C3-C21F-B7BC-6140BF5C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30C5-B728-077A-62D5-9A47A26F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Advantages of centralized database</a:t>
            </a:r>
            <a:br>
              <a:rPr lang="en-US" dirty="0"/>
            </a:br>
            <a:r>
              <a:rPr lang="en-US" dirty="0"/>
              <a:t>The advantages of centralized database are as follows: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) It is suitable for smaller organization.</a:t>
            </a:r>
            <a:br>
              <a:rPr lang="en-US" dirty="0"/>
            </a:br>
            <a:r>
              <a:rPr lang="en-US" dirty="0"/>
              <a:t>ii) It has high security.</a:t>
            </a:r>
            <a:br>
              <a:rPr lang="en-US" dirty="0"/>
            </a:br>
            <a:r>
              <a:rPr lang="en-US" dirty="0"/>
              <a:t>iii) Maintenance of database is easier.</a:t>
            </a:r>
          </a:p>
          <a:p>
            <a:pPr marL="0" indent="0">
              <a:buNone/>
            </a:pPr>
            <a:r>
              <a:rPr lang="en-US" dirty="0"/>
              <a:t>    iv) It Ensures strong data consistency.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678789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936A-0050-AFFD-EBBD-BE7BD2841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F0C1-582F-3C59-F79A-EF92A0B39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Disadvantages of centralized database</a:t>
            </a:r>
            <a:br>
              <a:rPr lang="en-US" dirty="0"/>
            </a:br>
            <a:r>
              <a:rPr lang="en-US" dirty="0"/>
              <a:t>The disadvantages of centralized database are as follows: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)   It is dependent on central server. If the 		     server goes down, the whole system will 	     	     be disturbed.</a:t>
            </a:r>
          </a:p>
          <a:p>
            <a:pPr marL="0" indent="0">
              <a:buNone/>
            </a:pPr>
            <a:r>
              <a:rPr lang="en-US" dirty="0"/>
              <a:t> 	ii)	 One breach exposes all data – like stealing 		the whole cabinet, not just a folder.”</a:t>
            </a:r>
          </a:p>
          <a:p>
            <a:pPr marL="0" indent="0">
              <a:buNone/>
            </a:pPr>
            <a:r>
              <a:rPr lang="en-US" dirty="0"/>
              <a:t>	iii)  Not suitable for large organization.</a:t>
            </a:r>
            <a:br>
              <a:rPr lang="en-US" dirty="0"/>
            </a:br>
            <a:r>
              <a:rPr lang="en-US" dirty="0"/>
              <a:t>	iv) Not suitable for huge data traffic.</a:t>
            </a:r>
          </a:p>
        </p:txBody>
      </p:sp>
    </p:spTree>
    <p:extLst>
      <p:ext uri="{BB962C8B-B14F-4D97-AF65-F5344CB8AC3E}">
        <p14:creationId xmlns:p14="http://schemas.microsoft.com/office/powerpoint/2010/main" val="340715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2A02-CB3B-6EEC-0BBF-A4ABAAEC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FFE7-F1D7-8703-AFA6-351E6C157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/>
          </a:bodyPr>
          <a:lstStyle/>
          <a:p>
            <a:endParaRPr lang="en-US" b="1" dirty="0"/>
          </a:p>
          <a:p>
            <a:pPr>
              <a:buFont typeface="Wingdings" pitchFamily="2" charset="2"/>
              <a:buChar char="v"/>
            </a:pPr>
            <a:r>
              <a:rPr lang="en-US" b="1" dirty="0"/>
              <a:t>Distributed database</a:t>
            </a:r>
            <a:r>
              <a:rPr lang="en-US" dirty="0"/>
              <a:t>: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It is a complex type of database system which is a collection of multiple logically interrelated databases which may be in different geographical locations. In other words, it is a collection of different centralized databases in different locations.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1593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7838-A097-0372-87BD-44D6AA7D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hysical structure diagram of distributed database system. | Download  Scientific Diagram">
            <a:extLst>
              <a:ext uri="{FF2B5EF4-FFF2-40B4-BE49-F238E27FC236}">
                <a16:creationId xmlns:a16="http://schemas.microsoft.com/office/drawing/2014/main" id="{80502FC4-7DF4-4F44-9DF5-8A175657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266"/>
            <a:ext cx="792480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08803C-8F95-77DE-870B-1286C8433B0A}"/>
              </a:ext>
            </a:extLst>
          </p:cNvPr>
          <p:cNvSpPr txBox="1"/>
          <p:nvPr/>
        </p:nvSpPr>
        <p:spPr>
          <a:xfrm>
            <a:off x="3073399" y="6057900"/>
            <a:ext cx="376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Fig: Distributed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71006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processed data that gives meaningful result is called information.</a:t>
            </a:r>
          </a:p>
          <a:p>
            <a:r>
              <a:rPr dirty="0"/>
              <a:t>It is an </a:t>
            </a:r>
            <a:r>
              <a:rPr dirty="0" err="1"/>
              <a:t>organised</a:t>
            </a:r>
            <a:r>
              <a:rPr dirty="0"/>
              <a:t> collection of related data which gives a complete sense.</a:t>
            </a:r>
          </a:p>
          <a:p>
            <a:r>
              <a:rPr dirty="0"/>
              <a:t>Example: Ram is 26 years old who lives in </a:t>
            </a:r>
            <a:r>
              <a:rPr dirty="0" err="1"/>
              <a:t>Mahendranagar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12248-4B65-0676-CE24-F3896D82B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9A54-5383-FA49-6E1A-CB2F6C5B4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Advantages of distributed database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)  It can handle huge data traffic at the same time.</a:t>
            </a:r>
            <a:br>
              <a:rPr lang="en-US" dirty="0"/>
            </a:br>
            <a:r>
              <a:rPr lang="en-US" dirty="0"/>
              <a:t>ii) Backup and recovery is easier.</a:t>
            </a:r>
            <a:br>
              <a:rPr lang="en-US" dirty="0"/>
            </a:br>
            <a:r>
              <a:rPr lang="en-US" dirty="0"/>
              <a:t>iii) It is suitable for large organization.</a:t>
            </a:r>
          </a:p>
          <a:p>
            <a:pPr marL="0" indent="0">
              <a:buNone/>
            </a:pPr>
            <a:r>
              <a:rPr lang="en-US" dirty="0"/>
              <a:t>    iv)</a:t>
            </a:r>
            <a:r>
              <a:rPr lang="en-US" b="1" dirty="0"/>
              <a:t> Faster for global users</a:t>
            </a:r>
            <a:r>
              <a:rPr lang="en-US" dirty="0"/>
              <a:t> → Stores data near 	where it's used, so someone in Tokyo doesn’t 	need to 	wait for data from New York.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89769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5308-37A7-9ADB-34ED-8546461E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55F4-9046-5A90-B39F-176C5CD9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Disadvantages of Distributed Database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highly expensive.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is highly complex.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may have several security issues.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Maintenance is difficult.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14599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6A7BF-7D18-8C98-8985-F5B1EEAE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4DC43E6-C74B-5AFC-B2CC-5CA1411F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683086"/>
              </p:ext>
            </p:extLst>
          </p:nvPr>
        </p:nvGraphicFramePr>
        <p:xfrm>
          <a:off x="571500" y="1473199"/>
          <a:ext cx="8229600" cy="499291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64805503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52411326"/>
                    </a:ext>
                  </a:extLst>
                </a:gridCol>
              </a:tblGrid>
              <a:tr h="74455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            Centralized Database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           Distributed Database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89304987"/>
                  </a:ext>
                </a:extLst>
              </a:tr>
              <a:tr h="74455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1)    It depends upon a central server.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1)      It has several servers.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4572756"/>
                  </a:ext>
                </a:extLst>
              </a:tr>
              <a:tr h="1270128">
                <a:tc>
                  <a:txBody>
                    <a:bodyPr/>
                    <a:lstStyle/>
                    <a:p>
                      <a:pPr marL="342900" indent="-342900">
                        <a:buAutoNum type="arabicParenR" startAt="2"/>
                      </a:pPr>
                      <a:r>
                        <a:rPr lang="en-US" dirty="0">
                          <a:effectLst/>
                        </a:rPr>
                        <a:t>Cannot handle huge traffic simultaneously.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2)       Can handle huge traffic</a:t>
                      </a:r>
                    </a:p>
                    <a:p>
                      <a:r>
                        <a:rPr lang="en-US" dirty="0">
                          <a:effectLst/>
                        </a:rPr>
                        <a:t>          simultaneously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6162539"/>
                  </a:ext>
                </a:extLst>
              </a:tr>
              <a:tr h="74455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3)    Maintenance is easier.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3)      Maintenance is difficult.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677517"/>
                  </a:ext>
                </a:extLst>
              </a:tr>
              <a:tr h="74455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4)     More secure.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4)      Less secure.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77671926"/>
                  </a:ext>
                </a:extLst>
              </a:tr>
              <a:tr h="74455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5)    Not suitable for large organizations.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5)       Suitable for large organizations.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E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15000">
                          <a:schemeClr val="accent1">
                            <a:tint val="100000"/>
                            <a:shade val="100000"/>
                            <a:satMod val="130000"/>
                            <a:lumMod val="99035"/>
                            <a:alpha val="67000"/>
                          </a:schemeClr>
                        </a:gs>
                        <a:gs pos="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6422509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70FBE50-D9AE-66C9-19C6-86E5507F1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21"/>
            <a:ext cx="65" cy="4465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0" bIns="12219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P" altLang="en-N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9C49A-59C6-6B46-83A4-18E2094AA4A7}"/>
              </a:ext>
            </a:extLst>
          </p:cNvPr>
          <p:cNvSpPr txBox="1"/>
          <p:nvPr/>
        </p:nvSpPr>
        <p:spPr>
          <a:xfrm>
            <a:off x="965200" y="280769"/>
            <a:ext cx="6756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P" altLang="en-NP" b="1" dirty="0">
              <a:solidFill>
                <a:srgbClr val="262626"/>
              </a:solidFill>
              <a:latin typeface="-apple-system"/>
            </a:endParaRPr>
          </a:p>
          <a:p>
            <a:r>
              <a:rPr lang="en-NP" altLang="en-NP" b="1" dirty="0">
                <a:solidFill>
                  <a:srgbClr val="262626"/>
                </a:solidFill>
                <a:latin typeface="-apple-system"/>
              </a:rPr>
              <a:t>          Differences Between Centralized and Distributed Database</a:t>
            </a:r>
          </a:p>
          <a:p>
            <a:endParaRPr lang="en-NP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72DE91-192C-7A8E-B582-8535C42066CA}"/>
              </a:ext>
            </a:extLst>
          </p:cNvPr>
          <p:cNvCxnSpPr>
            <a:cxnSpLocks/>
          </p:cNvCxnSpPr>
          <p:nvPr/>
        </p:nvCxnSpPr>
        <p:spPr>
          <a:xfrm flipH="1">
            <a:off x="4664627" y="1473200"/>
            <a:ext cx="21673" cy="499291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6F4225-C9A2-2552-8A03-CC2F20EE94B7}"/>
              </a:ext>
            </a:extLst>
          </p:cNvPr>
          <p:cNvCxnSpPr>
            <a:cxnSpLocks/>
          </p:cNvCxnSpPr>
          <p:nvPr/>
        </p:nvCxnSpPr>
        <p:spPr>
          <a:xfrm>
            <a:off x="5105302" y="1473200"/>
            <a:ext cx="0" cy="499291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89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56F1A-10B3-F5B5-B05B-0A97D392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B141-A662-85DF-A30E-CF9FD10F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1.7 Concept of Normalization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Normalization is a process in which a complex database table is broken down into separate tables. This makes the data model more flexible and easier to maintain, reducing the complexity of the database.</a:t>
            </a:r>
          </a:p>
          <a:p>
            <a:endParaRPr lang="en-NP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FBC2FD-1DB6-C7F7-99E9-845A1DCFBDB4}"/>
                  </a:ext>
                </a:extLst>
              </p14:cNvPr>
              <p14:cNvContentPartPr/>
              <p14:nvPr/>
            </p14:nvContentPartPr>
            <p14:xfrm>
              <a:off x="5821063" y="1018080"/>
              <a:ext cx="326160" cy="42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FBC2FD-1DB6-C7F7-99E9-845A1DCFBD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063" y="1000440"/>
                <a:ext cx="36180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1A130D-F75A-571D-72FA-DF0843E59EF6}"/>
                  </a:ext>
                </a:extLst>
              </p14:cNvPr>
              <p14:cNvContentPartPr/>
              <p14:nvPr/>
            </p14:nvContentPartPr>
            <p14:xfrm>
              <a:off x="6573463" y="1051560"/>
              <a:ext cx="253080" cy="267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1A130D-F75A-571D-72FA-DF0843E59E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5463" y="1033920"/>
                <a:ext cx="28872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081B9-A7EE-3F94-4802-599530DB9B6C}"/>
              </a:ext>
            </a:extLst>
          </p:cNvPr>
          <p:cNvGrpSpPr/>
          <p:nvPr/>
        </p:nvGrpSpPr>
        <p:grpSpPr>
          <a:xfrm>
            <a:off x="6916543" y="953280"/>
            <a:ext cx="1365840" cy="411480"/>
            <a:chOff x="6916543" y="953280"/>
            <a:chExt cx="13658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FE7A18-0194-A7CC-B1B6-243B075DA593}"/>
                    </a:ext>
                  </a:extLst>
                </p14:cNvPr>
                <p14:cNvContentPartPr/>
                <p14:nvPr/>
              </p14:nvContentPartPr>
              <p14:xfrm>
                <a:off x="6916543" y="987480"/>
                <a:ext cx="686160" cy="37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FE7A18-0194-A7CC-B1B6-243B075DA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98543" y="969840"/>
                  <a:ext cx="721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F7BFDD-7189-C1BB-6BC1-FBFAD09FC8C7}"/>
                    </a:ext>
                  </a:extLst>
                </p14:cNvPr>
                <p14:cNvContentPartPr/>
                <p14:nvPr/>
              </p14:nvContentPartPr>
              <p14:xfrm>
                <a:off x="7627903" y="970560"/>
                <a:ext cx="418680" cy="33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F7BFDD-7189-C1BB-6BC1-FBFAD09FC8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9903" y="952560"/>
                  <a:ext cx="4543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00C2E7-37F2-DFFC-1608-FA594CCD466B}"/>
                    </a:ext>
                  </a:extLst>
                </p14:cNvPr>
                <p14:cNvContentPartPr/>
                <p14:nvPr/>
              </p14:nvContentPartPr>
              <p14:xfrm>
                <a:off x="8074663" y="953280"/>
                <a:ext cx="207720" cy="27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00C2E7-37F2-DFFC-1608-FA594CCD46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7023" y="935640"/>
                  <a:ext cx="24336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9FC383-727E-7FDD-B056-D93C3D1E73B2}"/>
                  </a:ext>
                </a:extLst>
              </p14:cNvPr>
              <p14:cNvContentPartPr/>
              <p14:nvPr/>
            </p14:nvContentPartPr>
            <p14:xfrm>
              <a:off x="1993183" y="265680"/>
              <a:ext cx="278640" cy="42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9FC383-727E-7FDD-B056-D93C3D1E73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5543" y="248040"/>
                <a:ext cx="3142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A2E718-2425-714D-ADA4-2A2F5A0B812E}"/>
                  </a:ext>
                </a:extLst>
              </p14:cNvPr>
              <p14:cNvContentPartPr/>
              <p14:nvPr/>
            </p14:nvContentPartPr>
            <p14:xfrm>
              <a:off x="2073823" y="234360"/>
              <a:ext cx="1186560" cy="38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A2E718-2425-714D-ADA4-2A2F5A0B81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5823" y="216720"/>
                <a:ext cx="12222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3B6EB-991D-B162-36E1-6605787B26BD}"/>
              </a:ext>
            </a:extLst>
          </p:cNvPr>
          <p:cNvGrpSpPr/>
          <p:nvPr/>
        </p:nvGrpSpPr>
        <p:grpSpPr>
          <a:xfrm>
            <a:off x="3790663" y="250920"/>
            <a:ext cx="772920" cy="401040"/>
            <a:chOff x="3790663" y="250920"/>
            <a:chExt cx="7729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4C2AA5-C00C-3B2E-853B-3D15F793B374}"/>
                    </a:ext>
                  </a:extLst>
                </p14:cNvPr>
                <p14:cNvContentPartPr/>
                <p14:nvPr/>
              </p14:nvContentPartPr>
              <p14:xfrm>
                <a:off x="3790663" y="250920"/>
                <a:ext cx="214920" cy="40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4C2AA5-C00C-3B2E-853B-3D15F793B3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2663" y="233280"/>
                  <a:ext cx="250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3F448F-30D1-7AFA-5D6B-5013DF88A7A4}"/>
                    </a:ext>
                  </a:extLst>
                </p14:cNvPr>
                <p14:cNvContentPartPr/>
                <p14:nvPr/>
              </p14:nvContentPartPr>
              <p14:xfrm>
                <a:off x="4061023" y="392760"/>
                <a:ext cx="29268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3F448F-30D1-7AFA-5D6B-5013DF88A7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3023" y="375120"/>
                  <a:ext cx="328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3CE007-87F1-E769-80B2-E3EA46644878}"/>
                    </a:ext>
                  </a:extLst>
                </p14:cNvPr>
                <p14:cNvContentPartPr/>
                <p14:nvPr/>
              </p14:nvContentPartPr>
              <p14:xfrm>
                <a:off x="4423183" y="257040"/>
                <a:ext cx="140400" cy="36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3CE007-87F1-E769-80B2-E3EA466448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5543" y="239400"/>
                  <a:ext cx="17604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C08EAD-59C9-85B2-961A-5AE0745F52AF}"/>
                  </a:ext>
                </a:extLst>
              </p14:cNvPr>
              <p14:cNvContentPartPr/>
              <p14:nvPr/>
            </p14:nvContentPartPr>
            <p14:xfrm>
              <a:off x="4714063" y="297720"/>
              <a:ext cx="392760" cy="496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C08EAD-59C9-85B2-961A-5AE0745F52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96423" y="279720"/>
                <a:ext cx="428400" cy="5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801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29B3-21E5-3B6E-920A-B0962B49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CA97-D0BE-CFEC-83EF-5D8B4617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/>
              <a:t>Types of Normalization</a:t>
            </a:r>
          </a:p>
          <a:p>
            <a:pPr marL="0" indent="0">
              <a:buNone/>
            </a:pPr>
            <a:r>
              <a:rPr lang="en-US" b="1" dirty="0"/>
              <a:t>a) 1NF (First Normal Form)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Rules</a:t>
            </a:r>
            <a:r>
              <a:rPr lang="en-US" dirty="0"/>
              <a:t>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The data field must be </a:t>
            </a:r>
            <a:r>
              <a:rPr lang="en-US" b="1" dirty="0"/>
              <a:t>atomic</a:t>
            </a:r>
            <a:r>
              <a:rPr lang="en-US" dirty="0"/>
              <a:t> (single record).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Eliminates duplicate rows and columns in the same table.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Minimizes data redundancy in the database table.</a:t>
            </a:r>
          </a:p>
          <a:p>
            <a:pPr marL="0" indent="0"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142443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1260-63FD-0CEA-6BB7-E4E4C262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8F872CE-05C8-E4E7-96DB-807C0E06D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22941"/>
            <a:ext cx="8229600" cy="48121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646ADB-3EF0-0F40-C5C8-135A9AD79E1F}"/>
                  </a:ext>
                </a:extLst>
              </p14:cNvPr>
              <p14:cNvContentPartPr/>
              <p14:nvPr/>
            </p14:nvContentPartPr>
            <p14:xfrm>
              <a:off x="1348029" y="4630320"/>
              <a:ext cx="285840" cy="26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646ADB-3EF0-0F40-C5C8-135A9AD79E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029" y="4594320"/>
                <a:ext cx="3574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DAC053-7C13-EA5A-81EF-2CB568240FA3}"/>
                  </a:ext>
                </a:extLst>
              </p14:cNvPr>
              <p14:cNvContentPartPr/>
              <p14:nvPr/>
            </p14:nvContentPartPr>
            <p14:xfrm>
              <a:off x="1430469" y="4589640"/>
              <a:ext cx="146880" cy="27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DAC053-7C13-EA5A-81EF-2CB568240F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1469" y="4580628"/>
                <a:ext cx="164520" cy="287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42CFEE-C0FB-A12F-CF76-A6FFC58EBA0D}"/>
                  </a:ext>
                </a:extLst>
              </p14:cNvPr>
              <p14:cNvContentPartPr/>
              <p14:nvPr/>
            </p14:nvContentPartPr>
            <p14:xfrm>
              <a:off x="655420" y="3439695"/>
              <a:ext cx="160920" cy="256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42CFEE-C0FB-A12F-CF76-A6FFC58EBA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420" y="3430695"/>
                <a:ext cx="178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74E5CE-269A-4507-D1F1-882B00F8B393}"/>
                  </a:ext>
                </a:extLst>
              </p14:cNvPr>
              <p14:cNvContentPartPr/>
              <p14:nvPr/>
            </p14:nvContentPartPr>
            <p14:xfrm>
              <a:off x="909940" y="3482535"/>
              <a:ext cx="158400" cy="21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74E5CE-269A-4507-D1F1-882B00F8B3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940" y="3473535"/>
                <a:ext cx="176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BE70F7-5B02-313D-535E-408BFB6E8B8E}"/>
                  </a:ext>
                </a:extLst>
              </p14:cNvPr>
              <p14:cNvContentPartPr/>
              <p14:nvPr/>
            </p14:nvContentPartPr>
            <p14:xfrm>
              <a:off x="1171300" y="3507015"/>
              <a:ext cx="156960" cy="23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BE70F7-5B02-313D-535E-408BFB6E8B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2300" y="3498001"/>
                <a:ext cx="174600" cy="248788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323D3A4-81DC-4B0D-4967-782C85491FE0}"/>
              </a:ext>
            </a:extLst>
          </p:cNvPr>
          <p:cNvGrpSpPr/>
          <p:nvPr/>
        </p:nvGrpSpPr>
        <p:grpSpPr>
          <a:xfrm>
            <a:off x="1174900" y="3503775"/>
            <a:ext cx="321480" cy="146520"/>
            <a:chOff x="1174900" y="3503775"/>
            <a:chExt cx="32148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7930F9-6531-F172-0063-C160C2EE9806}"/>
                    </a:ext>
                  </a:extLst>
                </p14:cNvPr>
                <p14:cNvContentPartPr/>
                <p14:nvPr/>
              </p14:nvContentPartPr>
              <p14:xfrm>
                <a:off x="1174900" y="3649935"/>
                <a:ext cx="14940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7930F9-6531-F172-0063-C160C2EE98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900" y="3640935"/>
                  <a:ext cx="16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30AF84-C26A-93DF-1EE5-9D951B4ED22C}"/>
                    </a:ext>
                  </a:extLst>
                </p14:cNvPr>
                <p14:cNvContentPartPr/>
                <p14:nvPr/>
              </p14:nvContentPartPr>
              <p14:xfrm>
                <a:off x="1323940" y="3649935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30AF84-C26A-93DF-1EE5-9D951B4ED2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4940" y="36409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0B51C7-66D0-5F25-9F04-A6DD79F89C22}"/>
                    </a:ext>
                  </a:extLst>
                </p14:cNvPr>
                <p14:cNvContentPartPr/>
                <p14:nvPr/>
              </p14:nvContentPartPr>
              <p14:xfrm>
                <a:off x="1480900" y="350377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0B51C7-66D0-5F25-9F04-A6DD79F89C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71900" y="34947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5B0BB6-E295-3A6D-942A-4C0E9AABD2AE}"/>
                    </a:ext>
                  </a:extLst>
                </p14:cNvPr>
                <p14:cNvContentPartPr/>
                <p14:nvPr/>
              </p14:nvContentPartPr>
              <p14:xfrm>
                <a:off x="1480900" y="350377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5B0BB6-E295-3A6D-942A-4C0E9AABD2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71900" y="34947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E952DE-2662-026A-7E6C-5EC8D74BFECA}"/>
                    </a:ext>
                  </a:extLst>
                </p14:cNvPr>
                <p14:cNvContentPartPr/>
                <p14:nvPr/>
              </p14:nvContentPartPr>
              <p14:xfrm>
                <a:off x="1438060" y="3521415"/>
                <a:ext cx="5832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E952DE-2662-026A-7E6C-5EC8D74BFE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29060" y="3512463"/>
                  <a:ext cx="75960" cy="848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FDE41D-C1B2-81A1-4AF0-55CCB426439C}"/>
                  </a:ext>
                </a:extLst>
              </p14:cNvPr>
              <p14:cNvContentPartPr/>
              <p14:nvPr/>
            </p14:nvContentPartPr>
            <p14:xfrm>
              <a:off x="1465780" y="3671535"/>
              <a:ext cx="67320" cy="6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FDE41D-C1B2-81A1-4AF0-55CCB42643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56780" y="3662535"/>
                <a:ext cx="84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8360B0-CAB0-DBDE-107E-0C7EBDED6323}"/>
                  </a:ext>
                </a:extLst>
              </p14:cNvPr>
              <p14:cNvContentPartPr/>
              <p14:nvPr/>
            </p14:nvContentPartPr>
            <p14:xfrm>
              <a:off x="637060" y="3749295"/>
              <a:ext cx="58320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8360B0-CAB0-DBDE-107E-0C7EBDED63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8060" y="3740295"/>
                <a:ext cx="600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21BC9-EF97-C0CA-AF74-0263FCE5E32F}"/>
                  </a:ext>
                </a:extLst>
              </p14:cNvPr>
              <p14:cNvContentPartPr/>
              <p14:nvPr/>
            </p14:nvContentPartPr>
            <p14:xfrm>
              <a:off x="639580" y="3836415"/>
              <a:ext cx="556560" cy="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21BC9-EF97-C0CA-AF74-0263FCE5E3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0580" y="3827415"/>
                <a:ext cx="5742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0A7B85-00C9-3D7F-FD85-71D3FFA4E572}"/>
                  </a:ext>
                </a:extLst>
              </p14:cNvPr>
              <p14:cNvContentPartPr/>
              <p14:nvPr/>
            </p14:nvContentPartPr>
            <p14:xfrm>
              <a:off x="8270500" y="3484695"/>
              <a:ext cx="182880" cy="450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0A7B85-00C9-3D7F-FD85-71D3FFA4E57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61482" y="3475688"/>
                <a:ext cx="200555" cy="468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4B109F8-792E-F5D4-498F-6F962E75EB9F}"/>
                  </a:ext>
                </a:extLst>
              </p14:cNvPr>
              <p14:cNvContentPartPr/>
              <p14:nvPr/>
            </p14:nvContentPartPr>
            <p14:xfrm>
              <a:off x="8463460" y="3564975"/>
              <a:ext cx="101880" cy="285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4B109F8-792E-F5D4-498F-6F962E75EB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54460" y="3555975"/>
                <a:ext cx="1195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547CD0F-205C-A2D7-8560-0FD5B69EA7E4}"/>
                  </a:ext>
                </a:extLst>
              </p14:cNvPr>
              <p14:cNvContentPartPr/>
              <p14:nvPr/>
            </p14:nvContentPartPr>
            <p14:xfrm>
              <a:off x="8618980" y="3587655"/>
              <a:ext cx="151920" cy="226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547CD0F-205C-A2D7-8560-0FD5B69EA7E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09980" y="3578655"/>
                <a:ext cx="169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19C9D8-7BD7-FE26-9C52-748779EC199C}"/>
                  </a:ext>
                </a:extLst>
              </p14:cNvPr>
              <p14:cNvContentPartPr/>
              <p14:nvPr/>
            </p14:nvContentPartPr>
            <p14:xfrm>
              <a:off x="8843620" y="3538695"/>
              <a:ext cx="110520" cy="246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19C9D8-7BD7-FE26-9C52-748779EC199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834591" y="3529695"/>
                <a:ext cx="128218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EE12F7-AD73-E0D6-4DDC-F9911F410B3A}"/>
                  </a:ext>
                </a:extLst>
              </p14:cNvPr>
              <p14:cNvContentPartPr/>
              <p14:nvPr/>
            </p14:nvContentPartPr>
            <p14:xfrm>
              <a:off x="8865940" y="3704655"/>
              <a:ext cx="1011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EE12F7-AD73-E0D6-4DDC-F9911F410B3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56972" y="3695655"/>
                <a:ext cx="118737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12B827-C1BD-7B61-1F3A-020DA1884D28}"/>
                  </a:ext>
                </a:extLst>
              </p14:cNvPr>
              <p14:cNvContentPartPr/>
              <p14:nvPr/>
            </p14:nvContentPartPr>
            <p14:xfrm>
              <a:off x="8953780" y="3472455"/>
              <a:ext cx="93960" cy="515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12B827-C1BD-7B61-1F3A-020DA1884D2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44780" y="3463449"/>
                <a:ext cx="111600" cy="53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4ED0FC7-29D3-E87A-EDBA-A422A5C9CC7F}"/>
                  </a:ext>
                </a:extLst>
              </p14:cNvPr>
              <p14:cNvContentPartPr/>
              <p14:nvPr/>
            </p14:nvContentPartPr>
            <p14:xfrm>
              <a:off x="8376340" y="3831735"/>
              <a:ext cx="221760" cy="56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4ED0FC7-29D3-E87A-EDBA-A422A5C9CC7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67340" y="3822677"/>
                <a:ext cx="239400" cy="7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3024A9E-BD1E-B3F2-5098-23A39F902A7D}"/>
                  </a:ext>
                </a:extLst>
              </p14:cNvPr>
              <p14:cNvContentPartPr/>
              <p14:nvPr/>
            </p14:nvContentPartPr>
            <p14:xfrm>
              <a:off x="8421340" y="3575415"/>
              <a:ext cx="10332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3024A9E-BD1E-B3F2-5098-23A39F902A7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12371" y="3566415"/>
                <a:ext cx="120899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384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194-E45A-F5A4-09F7-1511C425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2B7C-6457-99F1-C7AD-198F0F5A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171"/>
            <a:ext cx="8229600" cy="650965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endParaRPr lang="en-US" b="1" dirty="0"/>
          </a:p>
          <a:p>
            <a:pPr>
              <a:buFont typeface="Wingdings" pitchFamily="2" charset="2"/>
              <a:buChar char="v"/>
            </a:pPr>
            <a:endParaRPr lang="en-US" b="1" dirty="0"/>
          </a:p>
          <a:p>
            <a:pPr>
              <a:buFont typeface="Wingdings" pitchFamily="2" charset="2"/>
              <a:buChar char="v"/>
            </a:pPr>
            <a:r>
              <a:rPr lang="en-US" b="1" dirty="0"/>
              <a:t>2NF (Second Normal Form)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dirty="0"/>
              <a:t>2NF builds upon the First Normal Form (1NF) by further addressing the removal of duplicate data. 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Rules to qualify as 2NF: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 table must already satisfy all 1NF requirements.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enforces </a:t>
            </a:r>
            <a:r>
              <a:rPr lang="en-US" b="1" dirty="0"/>
              <a:t>data dependency rules</a:t>
            </a:r>
            <a:r>
              <a:rPr lang="en-US" dirty="0"/>
              <a:t> </a:t>
            </a:r>
            <a:r>
              <a:rPr lang="en-US" dirty="0" err="1"/>
              <a:t>i.e</a:t>
            </a:r>
            <a:r>
              <a:rPr lang="en-US" dirty="0"/>
              <a:t> All non-key attributes must be </a:t>
            </a:r>
            <a:r>
              <a:rPr lang="en-US" i="1" dirty="0"/>
              <a:t>functionally dependent</a:t>
            </a:r>
            <a:r>
              <a:rPr lang="en-US" dirty="0"/>
              <a:t> on the entire primary key (or key attributes), not just part of it.</a:t>
            </a:r>
          </a:p>
          <a:p>
            <a:pPr marL="0" indent="0">
              <a:buNone/>
            </a:pPr>
            <a:br>
              <a:rPr lang="en-US" dirty="0"/>
            </a:br>
            <a:endParaRPr lang="en-US" sz="2800" dirty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645331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E37B-BE68-E9D1-2346-F87F2CC89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F2147-53D5-6720-0DBD-13FE58FC3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565150"/>
            <a:ext cx="4165600" cy="223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B10C11-3BA0-0BA2-B00A-ABA36AD37B67}"/>
                  </a:ext>
                </a:extLst>
              </p14:cNvPr>
              <p14:cNvContentPartPr/>
              <p14:nvPr/>
            </p14:nvContentPartPr>
            <p14:xfrm>
              <a:off x="4839751" y="2089666"/>
              <a:ext cx="1484959" cy="191815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B10C11-3BA0-0BA2-B00A-ABA36AD37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0749" y="2080666"/>
                <a:ext cx="1502603" cy="1935799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812206A6-6CDB-A847-1D0A-0EA8B9FF6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2985016"/>
            <a:ext cx="6667500" cy="279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53C303-BF9F-E8C1-9A62-D71088264F02}"/>
                  </a:ext>
                </a:extLst>
              </p14:cNvPr>
              <p14:cNvContentPartPr/>
              <p14:nvPr/>
            </p14:nvContentPartPr>
            <p14:xfrm>
              <a:off x="1291646" y="1585080"/>
              <a:ext cx="326520" cy="25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53C303-BF9F-E8C1-9A62-D71088264F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5646" y="1549080"/>
                <a:ext cx="3981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94D099-07DF-1931-6060-8A3A30470CC4}"/>
                  </a:ext>
                </a:extLst>
              </p14:cNvPr>
              <p14:cNvContentPartPr/>
              <p14:nvPr/>
            </p14:nvContentPartPr>
            <p14:xfrm>
              <a:off x="1359686" y="1583640"/>
              <a:ext cx="144000" cy="25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94D099-07DF-1931-6060-8A3A30470C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0686" y="1574640"/>
                <a:ext cx="161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6C41BD-28FD-6A43-EE7F-47F2C0E87BD3}"/>
                  </a:ext>
                </a:extLst>
              </p14:cNvPr>
              <p14:cNvContentPartPr/>
              <p14:nvPr/>
            </p14:nvContentPartPr>
            <p14:xfrm>
              <a:off x="146380" y="2809335"/>
              <a:ext cx="269640" cy="24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6C41BD-28FD-6A43-EE7F-47F2C0E87B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7368" y="2800335"/>
                <a:ext cx="287304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437E49-501C-C34B-EAEB-63BD21AA6A4C}"/>
                  </a:ext>
                </a:extLst>
              </p14:cNvPr>
              <p14:cNvContentPartPr/>
              <p14:nvPr/>
            </p14:nvContentPartPr>
            <p14:xfrm>
              <a:off x="509620" y="2784495"/>
              <a:ext cx="163440" cy="2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437E49-501C-C34B-EAEB-63BD21AA6A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620" y="2775495"/>
                <a:ext cx="1810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621368-2173-CE5D-0506-7E305E766E24}"/>
                  </a:ext>
                </a:extLst>
              </p14:cNvPr>
              <p14:cNvContentPartPr/>
              <p14:nvPr/>
            </p14:nvContentPartPr>
            <p14:xfrm>
              <a:off x="754780" y="2795295"/>
              <a:ext cx="137880" cy="24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621368-2173-CE5D-0506-7E305E766E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780" y="2786295"/>
                <a:ext cx="155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074DF8-5C82-19EF-5A64-FD5AECE2641F}"/>
                  </a:ext>
                </a:extLst>
              </p14:cNvPr>
              <p14:cNvContentPartPr/>
              <p14:nvPr/>
            </p14:nvContentPartPr>
            <p14:xfrm>
              <a:off x="777100" y="2939655"/>
              <a:ext cx="11484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074DF8-5C82-19EF-5A64-FD5AECE264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8100" y="2930655"/>
                <a:ext cx="132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6D53E7-40D1-A8A0-A9E3-BA4487388343}"/>
                  </a:ext>
                </a:extLst>
              </p14:cNvPr>
              <p14:cNvContentPartPr/>
              <p14:nvPr/>
            </p14:nvContentPartPr>
            <p14:xfrm>
              <a:off x="125140" y="3143415"/>
              <a:ext cx="762480" cy="1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6D53E7-40D1-A8A0-A9E3-BA44873883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140" y="3134415"/>
                <a:ext cx="780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FA0B35-8CBC-6DC0-3A50-330A3E832130}"/>
                  </a:ext>
                </a:extLst>
              </p14:cNvPr>
              <p14:cNvContentPartPr/>
              <p14:nvPr/>
            </p14:nvContentPartPr>
            <p14:xfrm>
              <a:off x="122260" y="3083655"/>
              <a:ext cx="77076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FA0B35-8CBC-6DC0-3A50-330A3E8321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260" y="3074655"/>
                <a:ext cx="7884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BB65F3-A887-75EC-8C44-BCBD1FA80D02}"/>
                  </a:ext>
                </a:extLst>
              </p14:cNvPr>
              <p14:cNvContentPartPr/>
              <p14:nvPr/>
            </p14:nvContentPartPr>
            <p14:xfrm>
              <a:off x="960340" y="2843175"/>
              <a:ext cx="32760" cy="4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BB65F3-A887-75EC-8C44-BCBD1FA80D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1340" y="2834175"/>
                <a:ext cx="504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FA5E1FD-C82C-C707-95E9-F9A111C2F839}"/>
              </a:ext>
            </a:extLst>
          </p:cNvPr>
          <p:cNvGrpSpPr/>
          <p:nvPr/>
        </p:nvGrpSpPr>
        <p:grpSpPr>
          <a:xfrm>
            <a:off x="959260" y="2792415"/>
            <a:ext cx="65520" cy="63000"/>
            <a:chOff x="959260" y="2792415"/>
            <a:chExt cx="6552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F37429-B3D6-F469-C985-729EC490E2A9}"/>
                    </a:ext>
                  </a:extLst>
                </p14:cNvPr>
                <p14:cNvContentPartPr/>
                <p14:nvPr/>
              </p14:nvContentPartPr>
              <p14:xfrm>
                <a:off x="959260" y="2792415"/>
                <a:ext cx="65520" cy="6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F37429-B3D6-F469-C985-729EC490E2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210" y="2783466"/>
                  <a:ext cx="83257" cy="8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731E57-DEAA-A579-4D9D-5DF6B6DC3E77}"/>
                    </a:ext>
                  </a:extLst>
                </p14:cNvPr>
                <p14:cNvContentPartPr/>
                <p14:nvPr/>
              </p14:nvContentPartPr>
              <p14:xfrm>
                <a:off x="967180" y="2852175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731E57-DEAA-A579-4D9D-5DF6B6DC3E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8180" y="28431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AF4D6C-8A7C-663B-8D64-14296F9FFF32}"/>
                  </a:ext>
                </a:extLst>
              </p14:cNvPr>
              <p14:cNvContentPartPr/>
              <p14:nvPr/>
            </p14:nvContentPartPr>
            <p14:xfrm>
              <a:off x="979780" y="2969175"/>
              <a:ext cx="83520" cy="73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AF4D6C-8A7C-663B-8D64-14296F9FFF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0819" y="2960175"/>
                <a:ext cx="101084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65BE133-2C85-376D-0808-576B6B479753}"/>
                  </a:ext>
                </a:extLst>
              </p14:cNvPr>
              <p14:cNvContentPartPr/>
              <p14:nvPr/>
            </p14:nvContentPartPr>
            <p14:xfrm>
              <a:off x="194980" y="158655"/>
              <a:ext cx="187560" cy="27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65BE133-2C85-376D-0808-576B6B4797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963" y="149655"/>
                <a:ext cx="205234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15019FC-D306-7312-6A04-21796352D433}"/>
                  </a:ext>
                </a:extLst>
              </p14:cNvPr>
              <p14:cNvContentPartPr/>
              <p14:nvPr/>
            </p14:nvContentPartPr>
            <p14:xfrm>
              <a:off x="442660" y="186015"/>
              <a:ext cx="14400" cy="264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15019FC-D306-7312-6A04-21796352D4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3660" y="177015"/>
                <a:ext cx="32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EA41E80-A76A-CE56-35DF-2633D2289F79}"/>
                  </a:ext>
                </a:extLst>
              </p14:cNvPr>
              <p14:cNvContentPartPr/>
              <p14:nvPr/>
            </p14:nvContentPartPr>
            <p14:xfrm>
              <a:off x="461740" y="200415"/>
              <a:ext cx="145800" cy="270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EA41E80-A76A-CE56-35DF-2633D2289F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2718" y="191415"/>
                <a:ext cx="163484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8A4CCD4-CF7C-AE91-663E-D4148C4B0CD9}"/>
                  </a:ext>
                </a:extLst>
              </p14:cNvPr>
              <p14:cNvContentPartPr/>
              <p14:nvPr/>
            </p14:nvContentPartPr>
            <p14:xfrm>
              <a:off x="605740" y="211575"/>
              <a:ext cx="31320" cy="280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8A4CCD4-CF7C-AE91-663E-D4148C4B0C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6842" y="202575"/>
                <a:ext cx="4876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F9AB452-84B6-DD31-CD7B-C0AB57D9079D}"/>
              </a:ext>
            </a:extLst>
          </p:cNvPr>
          <p:cNvGrpSpPr/>
          <p:nvPr/>
        </p:nvGrpSpPr>
        <p:grpSpPr>
          <a:xfrm>
            <a:off x="754780" y="198255"/>
            <a:ext cx="176760" cy="310680"/>
            <a:chOff x="754780" y="198255"/>
            <a:chExt cx="1767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ED7458-450B-447E-2E23-7B1992E80823}"/>
                    </a:ext>
                  </a:extLst>
                </p14:cNvPr>
                <p14:cNvContentPartPr/>
                <p14:nvPr/>
              </p14:nvContentPartPr>
              <p14:xfrm>
                <a:off x="754780" y="198255"/>
                <a:ext cx="3600" cy="310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ED7458-450B-447E-2E23-7B1992E808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5780" y="189255"/>
                  <a:ext cx="21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35BA34-644A-CB49-2323-D6ECC88F596A}"/>
                    </a:ext>
                  </a:extLst>
                </p14:cNvPr>
                <p14:cNvContentPartPr/>
                <p14:nvPr/>
              </p14:nvContentPartPr>
              <p14:xfrm>
                <a:off x="773860" y="203295"/>
                <a:ext cx="15768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35BA34-644A-CB49-2323-D6ECC88F59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860" y="194443"/>
                  <a:ext cx="175320" cy="389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02CB173-F306-50B9-F92B-041FC2B6FEF0}"/>
                  </a:ext>
                </a:extLst>
              </p14:cNvPr>
              <p14:cNvContentPartPr/>
              <p14:nvPr/>
            </p14:nvContentPartPr>
            <p14:xfrm>
              <a:off x="783940" y="375375"/>
              <a:ext cx="180360" cy="3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02CB173-F306-50B9-F92B-041FC2B6FE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4940" y="365375"/>
                <a:ext cx="198000" cy="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9F13E78-A98E-323C-2DBD-BEEEF0DF448E}"/>
                  </a:ext>
                </a:extLst>
              </p14:cNvPr>
              <p14:cNvContentPartPr/>
              <p14:nvPr/>
            </p14:nvContentPartPr>
            <p14:xfrm>
              <a:off x="198220" y="548895"/>
              <a:ext cx="684720" cy="93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9F13E78-A98E-323C-2DBD-BEEEF0DF44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225" y="539895"/>
                <a:ext cx="702351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0A654-EC28-698E-398D-80B0798E211E}"/>
              </a:ext>
            </a:extLst>
          </p:cNvPr>
          <p:cNvGrpSpPr/>
          <p:nvPr/>
        </p:nvGrpSpPr>
        <p:grpSpPr>
          <a:xfrm>
            <a:off x="129460" y="501015"/>
            <a:ext cx="770760" cy="98640"/>
            <a:chOff x="129460" y="501015"/>
            <a:chExt cx="77076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C001E9-FB52-B63A-F794-610FB0075A5E}"/>
                    </a:ext>
                  </a:extLst>
                </p14:cNvPr>
                <p14:cNvContentPartPr/>
                <p14:nvPr/>
              </p14:nvContentPartPr>
              <p14:xfrm>
                <a:off x="129460" y="501015"/>
                <a:ext cx="770760" cy="98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C001E9-FB52-B63A-F794-610FB0075A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460" y="492015"/>
                  <a:ext cx="788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B23483-9131-A03B-4FD2-358B1DF13D11}"/>
                    </a:ext>
                  </a:extLst>
                </p14:cNvPr>
                <p14:cNvContentPartPr/>
                <p14:nvPr/>
              </p14:nvContentPartPr>
              <p14:xfrm>
                <a:off x="129460" y="50245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B23483-9131-A03B-4FD2-358B1DF13D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0460" y="4934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83A79D4-A5A0-7756-4F77-EE8483650BAB}"/>
                  </a:ext>
                </a:extLst>
              </p14:cNvPr>
              <p14:cNvContentPartPr/>
              <p14:nvPr/>
            </p14:nvContentPartPr>
            <p14:xfrm>
              <a:off x="1102540" y="187455"/>
              <a:ext cx="54360" cy="72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83A79D4-A5A0-7756-4F77-EE8483650B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3540" y="178410"/>
                <a:ext cx="72000" cy="89729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929AFB53-AD3D-27E8-5E03-60914C3FB254}"/>
              </a:ext>
            </a:extLst>
          </p:cNvPr>
          <p:cNvGrpSpPr/>
          <p:nvPr/>
        </p:nvGrpSpPr>
        <p:grpSpPr>
          <a:xfrm>
            <a:off x="1144660" y="429375"/>
            <a:ext cx="57240" cy="84600"/>
            <a:chOff x="1144660" y="429375"/>
            <a:chExt cx="57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AC13B3-F8C2-B6F5-1A00-303C1F68A7D9}"/>
                    </a:ext>
                  </a:extLst>
                </p14:cNvPr>
                <p14:cNvContentPartPr/>
                <p14:nvPr/>
              </p14:nvContentPartPr>
              <p14:xfrm>
                <a:off x="1144660" y="429375"/>
                <a:ext cx="57240" cy="84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AC13B3-F8C2-B6F5-1A00-303C1F68A7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5660" y="420375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74FEEC-3B42-7E55-3F28-A57EAECDF7B3}"/>
                    </a:ext>
                  </a:extLst>
                </p14:cNvPr>
                <p14:cNvContentPartPr/>
                <p14:nvPr/>
              </p14:nvContentPartPr>
              <p14:xfrm>
                <a:off x="1145020" y="45241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74FEEC-3B42-7E55-3F28-A57EAECDF7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6020" y="4434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2623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01C93-A731-7CDF-932D-BC37A1E5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6D628-31E4-B20F-48C4-93858D4EE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1800"/>
            <a:ext cx="8229600" cy="5969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/>
              <a:t>3NF (Third Normal Form)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Rules t</a:t>
            </a:r>
            <a:r>
              <a:rPr lang="en-US" dirty="0"/>
              <a:t>o satisfy 3NF: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The data must already be in </a:t>
            </a:r>
            <a:r>
              <a:rPr lang="en-US" b="1" dirty="0"/>
              <a:t>Second Normal Form (2NF)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It must eliminate </a:t>
            </a:r>
            <a:r>
              <a:rPr lang="en-US" b="1" dirty="0"/>
              <a:t>transitive dependencies</a:t>
            </a:r>
            <a:r>
              <a:rPr lang="en-US" dirty="0"/>
              <a:t>. Here transitive dependency means, if A-&gt;B and B-&gt;C, then A-&gt;C.</a:t>
            </a:r>
          </a:p>
          <a:p>
            <a:pPr marL="0" indent="0">
              <a:buNone/>
            </a:pPr>
            <a:r>
              <a:rPr lang="en-US" sz="2000" b="1" dirty="0"/>
              <a:t> [Notes: 3NF requires removing such indirect dependencies</a:t>
            </a:r>
            <a:r>
              <a:rPr lang="en-US" sz="2000" dirty="0"/>
              <a:t> by splitting tables appropriately.]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sz="1900" dirty="0"/>
          </a:p>
          <a:p>
            <a:endParaRPr lang="en-US" sz="1900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454574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E64C7E0-55EA-E7B1-3A60-C9FF6A32B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940" y="3537273"/>
            <a:ext cx="7864160" cy="247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BCF3B-70B6-AA39-FCFE-EA46035B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80" y="927100"/>
            <a:ext cx="5854700" cy="2501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BDD695E-74A8-3F64-227B-AAAF61C11ABE}"/>
              </a:ext>
            </a:extLst>
          </p:cNvPr>
          <p:cNvGrpSpPr/>
          <p:nvPr/>
        </p:nvGrpSpPr>
        <p:grpSpPr>
          <a:xfrm>
            <a:off x="5184223" y="6014520"/>
            <a:ext cx="282600" cy="731520"/>
            <a:chOff x="5184223" y="6014520"/>
            <a:chExt cx="28260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FC77B1-7DBC-693D-9359-36485F2D6477}"/>
                    </a:ext>
                  </a:extLst>
                </p14:cNvPr>
                <p14:cNvContentPartPr/>
                <p14:nvPr/>
              </p14:nvContentPartPr>
              <p14:xfrm>
                <a:off x="5289703" y="6014520"/>
                <a:ext cx="177120" cy="73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FC77B1-7DBC-693D-9359-36485F2D64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1703" y="5996520"/>
                  <a:ext cx="21276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1E942B-9D96-A8EB-2287-461A03B98802}"/>
                    </a:ext>
                  </a:extLst>
                </p14:cNvPr>
                <p14:cNvContentPartPr/>
                <p14:nvPr/>
              </p14:nvContentPartPr>
              <p14:xfrm>
                <a:off x="5184223" y="6333480"/>
                <a:ext cx="149400" cy="4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1E942B-9D96-A8EB-2287-461A03B988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66223" y="6315480"/>
                  <a:ext cx="18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61CFA5-6678-1752-5340-C20E82CE32B2}"/>
                    </a:ext>
                  </a:extLst>
                </p14:cNvPr>
                <p14:cNvContentPartPr/>
                <p14:nvPr/>
              </p14:nvContentPartPr>
              <p14:xfrm>
                <a:off x="5333983" y="6370200"/>
                <a:ext cx="5328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61CFA5-6678-1752-5340-C20E82CE32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5983" y="6352200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C134D7-064A-8AD6-D999-140B06703A8B}"/>
                  </a:ext>
                </a:extLst>
              </p14:cNvPr>
              <p14:cNvContentPartPr/>
              <p14:nvPr/>
            </p14:nvContentPartPr>
            <p14:xfrm>
              <a:off x="5676343" y="6267960"/>
              <a:ext cx="360720" cy="46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C134D7-064A-8AD6-D999-140B06703A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8325" y="6249960"/>
                <a:ext cx="396396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4B38C88-BFB5-028E-C464-3150C2B031D4}"/>
                  </a:ext>
                </a:extLst>
              </p14:cNvPr>
              <p14:cNvContentPartPr/>
              <p14:nvPr/>
            </p14:nvContentPartPr>
            <p14:xfrm>
              <a:off x="6609463" y="6180120"/>
              <a:ext cx="349560" cy="536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4B38C88-BFB5-028E-C464-3150C2B031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1463" y="6162120"/>
                <a:ext cx="385200" cy="57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5E14A47-A750-06BD-B7A8-D1B10DF19226}"/>
              </a:ext>
            </a:extLst>
          </p:cNvPr>
          <p:cNvGrpSpPr/>
          <p:nvPr/>
        </p:nvGrpSpPr>
        <p:grpSpPr>
          <a:xfrm>
            <a:off x="7077823" y="6101280"/>
            <a:ext cx="960480" cy="434160"/>
            <a:chOff x="7077823" y="6101280"/>
            <a:chExt cx="96048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3DFD0F-AC4A-F637-1E8F-042A3B2343B6}"/>
                    </a:ext>
                  </a:extLst>
                </p14:cNvPr>
                <p14:cNvContentPartPr/>
                <p14:nvPr/>
              </p14:nvContentPartPr>
              <p14:xfrm>
                <a:off x="7077823" y="6213240"/>
                <a:ext cx="611280" cy="29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3DFD0F-AC4A-F637-1E8F-042A3B2343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9823" y="6195240"/>
                  <a:ext cx="646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DD4DB7-F292-D7C1-41DF-A9B69CF11B26}"/>
                    </a:ext>
                  </a:extLst>
                </p14:cNvPr>
                <p14:cNvContentPartPr/>
                <p14:nvPr/>
              </p14:nvContentPartPr>
              <p14:xfrm>
                <a:off x="7688743" y="6337080"/>
                <a:ext cx="65880" cy="15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DD4DB7-F292-D7C1-41DF-A9B69CF11B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0743" y="6319080"/>
                  <a:ext cx="101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3E4CDA-87CE-FB8A-75C2-BA0764CBBED1}"/>
                    </a:ext>
                  </a:extLst>
                </p14:cNvPr>
                <p14:cNvContentPartPr/>
                <p14:nvPr/>
              </p14:nvContentPartPr>
              <p14:xfrm>
                <a:off x="7741303" y="6101280"/>
                <a:ext cx="297000" cy="43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3E4CDA-87CE-FB8A-75C2-BA0764CBBE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23303" y="6083280"/>
                  <a:ext cx="332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CEDD21-94F6-856B-C8EB-6E2E0B923AF1}"/>
                    </a:ext>
                  </a:extLst>
                </p14:cNvPr>
                <p14:cNvContentPartPr/>
                <p14:nvPr/>
              </p14:nvContentPartPr>
              <p14:xfrm>
                <a:off x="8032183" y="649836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CEDD21-94F6-856B-C8EB-6E2E0B923A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14183" y="6480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B31767-29C0-93E6-7C85-CFDA8EF7C777}"/>
                  </a:ext>
                </a:extLst>
              </p14:cNvPr>
              <p14:cNvContentPartPr/>
              <p14:nvPr/>
            </p14:nvContentPartPr>
            <p14:xfrm>
              <a:off x="300100" y="261255"/>
              <a:ext cx="250200" cy="29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B31767-29C0-93E6-7C85-CFDA8EF7C7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1100" y="252244"/>
                <a:ext cx="267840" cy="309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33A125-0572-6A29-AC68-950B0976A89E}"/>
                  </a:ext>
                </a:extLst>
              </p14:cNvPr>
              <p14:cNvContentPartPr/>
              <p14:nvPr/>
            </p14:nvContentPartPr>
            <p14:xfrm>
              <a:off x="621580" y="236775"/>
              <a:ext cx="210960" cy="28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33A125-0572-6A29-AC68-950B0976A89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2580" y="227775"/>
                <a:ext cx="22860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682DA60-13F2-FFFE-E3C2-1D1E413EDAC9}"/>
              </a:ext>
            </a:extLst>
          </p:cNvPr>
          <p:cNvGrpSpPr/>
          <p:nvPr/>
        </p:nvGrpSpPr>
        <p:grpSpPr>
          <a:xfrm>
            <a:off x="936940" y="278895"/>
            <a:ext cx="450000" cy="280080"/>
            <a:chOff x="936940" y="278895"/>
            <a:chExt cx="4500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07CBD3-70F7-515A-6D3F-746E712A794E}"/>
                    </a:ext>
                  </a:extLst>
                </p14:cNvPr>
                <p14:cNvContentPartPr/>
                <p14:nvPr/>
              </p14:nvContentPartPr>
              <p14:xfrm>
                <a:off x="936940" y="281775"/>
                <a:ext cx="202680" cy="27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07CBD3-70F7-515A-6D3F-746E712A79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924" y="272775"/>
                  <a:ext cx="220351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449D0A-8140-EA24-1378-4F7D8443E7EA}"/>
                    </a:ext>
                  </a:extLst>
                </p14:cNvPr>
                <p14:cNvContentPartPr/>
                <p14:nvPr/>
              </p14:nvContentPartPr>
              <p14:xfrm>
                <a:off x="959620" y="459975"/>
                <a:ext cx="16812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449D0A-8140-EA24-1378-4F7D8443E7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0620" y="450975"/>
                  <a:ext cx="18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663D2A-FC4F-A010-5BCC-95744900BBA1}"/>
                    </a:ext>
                  </a:extLst>
                </p14:cNvPr>
                <p14:cNvContentPartPr/>
                <p14:nvPr/>
              </p14:nvContentPartPr>
              <p14:xfrm>
                <a:off x="1304860" y="278895"/>
                <a:ext cx="74880" cy="5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663D2A-FC4F-A010-5BCC-95744900BB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95860" y="269954"/>
                  <a:ext cx="92520" cy="71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0462D9-BF32-A0B9-803F-B5909B36EC55}"/>
                    </a:ext>
                  </a:extLst>
                </p14:cNvPr>
                <p14:cNvContentPartPr/>
                <p14:nvPr/>
              </p14:nvContentPartPr>
              <p14:xfrm>
                <a:off x="1317100" y="452415"/>
                <a:ext cx="69840" cy="6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0462D9-BF32-A0B9-803F-B5909B36EC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08100" y="443468"/>
                  <a:ext cx="87480" cy="7801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DD8367-6311-BAA8-AFD1-4052DDC32C72}"/>
                  </a:ext>
                </a:extLst>
              </p14:cNvPr>
              <p14:cNvContentPartPr/>
              <p14:nvPr/>
            </p14:nvContentPartPr>
            <p14:xfrm>
              <a:off x="269860" y="60541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DD8367-6311-BAA8-AFD1-4052DDC32C7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0860" y="5964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A943B18-AE24-9BD0-F9D7-F63F9B7F36A5}"/>
              </a:ext>
            </a:extLst>
          </p:cNvPr>
          <p:cNvGrpSpPr/>
          <p:nvPr/>
        </p:nvGrpSpPr>
        <p:grpSpPr>
          <a:xfrm>
            <a:off x="252220" y="641775"/>
            <a:ext cx="1147680" cy="158040"/>
            <a:chOff x="252220" y="641775"/>
            <a:chExt cx="11476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0EBB936-FCAC-2AFC-2EB1-E17DFDF75E75}"/>
                    </a:ext>
                  </a:extLst>
                </p14:cNvPr>
                <p14:cNvContentPartPr/>
                <p14:nvPr/>
              </p14:nvContentPartPr>
              <p14:xfrm>
                <a:off x="281380" y="641775"/>
                <a:ext cx="1118520" cy="3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0EBB936-FCAC-2AFC-2EB1-E17DFDF75E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2380" y="632679"/>
                  <a:ext cx="1136160" cy="52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EC13D5-94C9-DD3F-6F78-4EFDA5C5B9EA}"/>
                    </a:ext>
                  </a:extLst>
                </p14:cNvPr>
                <p14:cNvContentPartPr/>
                <p14:nvPr/>
              </p14:nvContentPartPr>
              <p14:xfrm>
                <a:off x="281380" y="67561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EC13D5-94C9-DD3F-6F78-4EFDA5C5B9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380" y="666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40E378-DE60-4226-7883-B60D3BBF30CC}"/>
                    </a:ext>
                  </a:extLst>
                </p14:cNvPr>
                <p14:cNvContentPartPr/>
                <p14:nvPr/>
              </p14:nvContentPartPr>
              <p14:xfrm>
                <a:off x="252220" y="727455"/>
                <a:ext cx="1125720" cy="7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40E378-DE60-4226-7883-B60D3BBF30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3220" y="718455"/>
                  <a:ext cx="1143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277589-6C30-D0A0-12A2-F3047066E34D}"/>
                    </a:ext>
                  </a:extLst>
                </p14:cNvPr>
                <p14:cNvContentPartPr/>
                <p14:nvPr/>
              </p14:nvContentPartPr>
              <p14:xfrm>
                <a:off x="264820" y="799455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277589-6C30-D0A0-12A2-F3047066E3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820" y="7904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F891E81-C5D0-A3B1-2BF1-293FD71700BE}"/>
                  </a:ext>
                </a:extLst>
              </p14:cNvPr>
              <p14:cNvContentPartPr/>
              <p14:nvPr/>
            </p14:nvContentPartPr>
            <p14:xfrm>
              <a:off x="67540" y="3676575"/>
              <a:ext cx="155160" cy="226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F891E81-C5D0-A3B1-2BF1-293FD71700B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519" y="3667575"/>
                <a:ext cx="172841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579AC26-3B5B-6703-FB94-EA7C1932B210}"/>
                  </a:ext>
                </a:extLst>
              </p14:cNvPr>
              <p14:cNvContentPartPr/>
              <p14:nvPr/>
            </p14:nvContentPartPr>
            <p14:xfrm>
              <a:off x="285700" y="3687375"/>
              <a:ext cx="127440" cy="192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579AC26-3B5B-6703-FB94-EA7C1932B2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6700" y="3678375"/>
                <a:ext cx="1450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43A367F-AAB9-992F-9B6E-2680219B623E}"/>
                  </a:ext>
                </a:extLst>
              </p14:cNvPr>
              <p14:cNvContentPartPr/>
              <p14:nvPr/>
            </p14:nvContentPartPr>
            <p14:xfrm>
              <a:off x="729940" y="3703575"/>
              <a:ext cx="60120" cy="57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43A367F-AAB9-992F-9B6E-2680219B62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0940" y="3694575"/>
                <a:ext cx="7776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D1F6CDD-4B2D-2CE1-1BC4-DE76C7069BED}"/>
              </a:ext>
            </a:extLst>
          </p:cNvPr>
          <p:cNvGrpSpPr/>
          <p:nvPr/>
        </p:nvGrpSpPr>
        <p:grpSpPr>
          <a:xfrm>
            <a:off x="-73220" y="3687735"/>
            <a:ext cx="869400" cy="349920"/>
            <a:chOff x="-73220" y="3687735"/>
            <a:chExt cx="8694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FF2EEC-A445-1809-FCA0-0A46D17DF636}"/>
                    </a:ext>
                  </a:extLst>
                </p14:cNvPr>
                <p14:cNvContentPartPr/>
                <p14:nvPr/>
              </p14:nvContentPartPr>
              <p14:xfrm>
                <a:off x="493780" y="3687735"/>
                <a:ext cx="152640" cy="23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FF2EEC-A445-1809-FCA0-0A46D17DF6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780" y="3678735"/>
                  <a:ext cx="170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2BA405-3E27-7A9E-1B2F-14D5E255DE3B}"/>
                    </a:ext>
                  </a:extLst>
                </p14:cNvPr>
                <p14:cNvContentPartPr/>
                <p14:nvPr/>
              </p14:nvContentPartPr>
              <p14:xfrm>
                <a:off x="508540" y="3844335"/>
                <a:ext cx="139320" cy="2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2BA405-3E27-7A9E-1B2F-14D5E255DE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9540" y="3835335"/>
                  <a:ext cx="156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654F76-AE51-8AB4-6AC3-31A98CD62316}"/>
                    </a:ext>
                  </a:extLst>
                </p14:cNvPr>
                <p14:cNvContentPartPr/>
                <p14:nvPr/>
              </p14:nvContentPartPr>
              <p14:xfrm>
                <a:off x="743980" y="3890055"/>
                <a:ext cx="52200" cy="85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654F76-AE51-8AB4-6AC3-31A98CD623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4980" y="3881055"/>
                  <a:ext cx="69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16082E-DB57-851D-6896-599A5643B18A}"/>
                    </a:ext>
                  </a:extLst>
                </p14:cNvPr>
                <p14:cNvContentPartPr/>
                <p14:nvPr/>
              </p14:nvContentPartPr>
              <p14:xfrm>
                <a:off x="-19940" y="3956295"/>
                <a:ext cx="673920" cy="1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16082E-DB57-851D-6896-599A5643B1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-28940" y="3947295"/>
                  <a:ext cx="691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D7463E-9218-DC03-7372-C9F1E1B06728}"/>
                    </a:ext>
                  </a:extLst>
                </p14:cNvPr>
                <p14:cNvContentPartPr/>
                <p14:nvPr/>
              </p14:nvContentPartPr>
              <p14:xfrm>
                <a:off x="-73220" y="4027575"/>
                <a:ext cx="698400" cy="1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D7463E-9218-DC03-7372-C9F1E1B067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-82220" y="4018885"/>
                  <a:ext cx="716040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8078C8C-6EA2-BD1E-9235-2767EB0018D4}"/>
                    </a:ext>
                  </a:extLst>
                </p14:cNvPr>
                <p14:cNvContentPartPr/>
                <p14:nvPr/>
              </p14:nvContentPartPr>
              <p14:xfrm>
                <a:off x="-46220" y="402757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8078C8C-6EA2-BD1E-9235-2767EB0018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-55220" y="4018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432CB4-AD10-0C7E-77B4-1772B1860E5F}"/>
                  </a:ext>
                </a:extLst>
              </p14:cNvPr>
              <p14:cNvContentPartPr/>
              <p14:nvPr/>
            </p14:nvContentPartPr>
            <p14:xfrm>
              <a:off x="6578860" y="1963695"/>
              <a:ext cx="2352960" cy="3009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432CB4-AD10-0C7E-77B4-1772B1860E5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69860" y="1954695"/>
                <a:ext cx="2370600" cy="30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7153A48-E995-554D-6E86-F7F71625BB91}"/>
                  </a:ext>
                </a:extLst>
              </p14:cNvPr>
              <p14:cNvContentPartPr/>
              <p14:nvPr/>
            </p14:nvContentPartPr>
            <p14:xfrm>
              <a:off x="8038300" y="3181215"/>
              <a:ext cx="152640" cy="231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7153A48-E995-554D-6E86-F7F71625BB9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029300" y="3172215"/>
                <a:ext cx="170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E018BEB-2441-9931-1361-4333AD2F1B1D}"/>
                  </a:ext>
                </a:extLst>
              </p14:cNvPr>
              <p14:cNvContentPartPr/>
              <p14:nvPr/>
            </p14:nvContentPartPr>
            <p14:xfrm>
              <a:off x="8275900" y="3193095"/>
              <a:ext cx="187920" cy="214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E018BEB-2441-9931-1361-4333AD2F1B1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266917" y="3184095"/>
                <a:ext cx="205526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C2815145-AFF8-C09D-F7DD-B963E458EAF3}"/>
              </a:ext>
            </a:extLst>
          </p:cNvPr>
          <p:cNvGrpSpPr/>
          <p:nvPr/>
        </p:nvGrpSpPr>
        <p:grpSpPr>
          <a:xfrm>
            <a:off x="8531500" y="3188775"/>
            <a:ext cx="141480" cy="235440"/>
            <a:chOff x="8531500" y="3188775"/>
            <a:chExt cx="1414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3CD22B-26F3-54F4-8986-CD5A4DC6D7C2}"/>
                    </a:ext>
                  </a:extLst>
                </p14:cNvPr>
                <p14:cNvContentPartPr/>
                <p14:nvPr/>
              </p14:nvContentPartPr>
              <p14:xfrm>
                <a:off x="8531500" y="3188775"/>
                <a:ext cx="111600" cy="235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3CD22B-26F3-54F4-8986-CD5A4DC6D7C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22529" y="3179789"/>
                  <a:ext cx="129183" cy="253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FC3A64D-E18E-CFF4-7F22-0CFAE480D849}"/>
                    </a:ext>
                  </a:extLst>
                </p14:cNvPr>
                <p14:cNvContentPartPr/>
                <p14:nvPr/>
              </p14:nvContentPartPr>
              <p14:xfrm>
                <a:off x="8574340" y="3352575"/>
                <a:ext cx="9864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FC3A64D-E18E-CFF4-7F22-0CFAE480D8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65340" y="3343575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39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It is a collection of interrelated data of objects or entities in a structured/tabular form.</a:t>
            </a:r>
          </a:p>
          <a:p>
            <a:r>
              <a:rPr dirty="0"/>
              <a:t>Example: customer record, books library, etc.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C643-66E6-8026-9E17-1B1B937C1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D74C-504F-66DF-57D4-D28746EFB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1800"/>
            <a:ext cx="8229600" cy="596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1.8 Data Security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Data security means protection of hardware/software data essential for DBMS.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u="sng" dirty="0"/>
              <a:t>Hardware Security: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Regular maintenance</a:t>
            </a:r>
            <a:r>
              <a:rPr lang="en-US" dirty="0"/>
              <a:t>: Check and fix hardware parts often to avoid sudden breakdowns.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Control temperature</a:t>
            </a:r>
            <a:r>
              <a:rPr lang="en-US" dirty="0"/>
              <a:t>: Use cooling systems to stop overheating, which can damage hardware.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Keep dust out</a:t>
            </a:r>
            <a:r>
              <a:rPr lang="en-US" dirty="0"/>
              <a:t>: Use filters and covers to prevent dust from causing overheating or short circuits.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Stable power</a:t>
            </a:r>
            <a:r>
              <a:rPr lang="en-US" dirty="0"/>
              <a:t>: Use surge protectors and UPS to guard against power surges that can break hardware or lose data.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37300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3DA8-69B5-BFAF-EB59-A87C3E9F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1A73-46C6-5024-C559-6B0AB0A6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1800"/>
            <a:ext cx="8229600" cy="5969000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4500" b="1" dirty="0"/>
              <a:t>2)   </a:t>
            </a:r>
            <a:r>
              <a:rPr lang="en-US" sz="4500" b="1" u="sng" dirty="0"/>
              <a:t>Software security: 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3600" b="1" dirty="0"/>
              <a:t>Use genuine software:</a:t>
            </a:r>
            <a:endParaRPr lang="en-US" sz="3600" dirty="0"/>
          </a:p>
          <a:p>
            <a:pPr marL="457200" lvl="1" indent="0" algn="just">
              <a:buNone/>
            </a:pPr>
            <a:r>
              <a:rPr lang="en-US" sz="3600" dirty="0"/>
              <a:t>	Only use software that's official and paid for (or from trusted sources). 	Why? Because fake or cracked software might have hidden viruses or 	security holes that aren't fixed.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3600" b="1" dirty="0"/>
              <a:t>Use strong anti-virus and update it regularly:</a:t>
            </a:r>
            <a:endParaRPr lang="en-US" sz="3600" dirty="0"/>
          </a:p>
          <a:p>
            <a:pPr marL="457200" lvl="1" indent="0" algn="just">
              <a:buNone/>
            </a:pPr>
            <a:r>
              <a:rPr lang="en-US" sz="3600" dirty="0"/>
              <a:t>	Install good anti-virus to catch and remove viruses, and keep it updated so 	it knows about new threats.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3600" b="1" dirty="0"/>
              <a:t>Use a strong firewall:</a:t>
            </a:r>
            <a:endParaRPr lang="en-US" sz="3600" dirty="0"/>
          </a:p>
          <a:p>
            <a:pPr marL="457200" lvl="1" indent="0">
              <a:buNone/>
            </a:pPr>
            <a:r>
              <a:rPr lang="en-US" sz="3600" dirty="0"/>
              <a:t>	A firewall is like a security guard for your internet connection it blocks 	hackers and bad programs from getting in or out without permission.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3600" b="1" dirty="0"/>
              <a:t>Use proper authentication techniques:</a:t>
            </a:r>
            <a:endParaRPr lang="en-US" sz="3600" dirty="0"/>
          </a:p>
          <a:p>
            <a:pPr marL="457200" lvl="1" indent="0" algn="just">
              <a:buNone/>
            </a:pPr>
            <a:r>
              <a:rPr lang="en-US" sz="3600" dirty="0"/>
              <a:t>	Add extra steps to log in, like your fingerprint, a code sent to your phone 	(OTP), or a PIN. This makes it much harder for someone else to 	get into your 	accounts.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3600" b="1" dirty="0"/>
              <a:t>Use a VPN if necessary:</a:t>
            </a:r>
            <a:endParaRPr lang="en-US" sz="3600" dirty="0"/>
          </a:p>
          <a:p>
            <a:pPr marL="457200" lvl="1" indent="0" algn="just">
              <a:buNone/>
            </a:pPr>
            <a:r>
              <a:rPr lang="en-US" sz="3600" dirty="0"/>
              <a:t>	When you're on public Wi-Fi (like at a cafe or airport), use a VPN to 	scramble your internet activity so snoopers can't see what you’re doing.</a:t>
            </a:r>
          </a:p>
        </p:txBody>
      </p:sp>
    </p:spTree>
    <p:extLst>
      <p:ext uri="{BB962C8B-B14F-4D97-AF65-F5344CB8AC3E}">
        <p14:creationId xmlns:p14="http://schemas.microsoft.com/office/powerpoint/2010/main" val="254505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FB81A-E2A3-F812-90FB-FDC49E81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3" y="772886"/>
            <a:ext cx="8403771" cy="5736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739F4-7289-EC1D-4F5E-9DD7969DBEB2}"/>
              </a:ext>
            </a:extLst>
          </p:cNvPr>
          <p:cNvSpPr txBox="1"/>
          <p:nvPr/>
        </p:nvSpPr>
        <p:spPr>
          <a:xfrm>
            <a:off x="3810000" y="381000"/>
            <a:ext cx="16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LAB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16A7E-B85D-ED36-7F2A-68217488D728}"/>
              </a:ext>
            </a:extLst>
          </p:cNvPr>
          <p:cNvSpPr txBox="1"/>
          <p:nvPr/>
        </p:nvSpPr>
        <p:spPr>
          <a:xfrm>
            <a:off x="-1915886" y="3733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154421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85767-F3DC-7DE0-ACEC-0283802D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5686"/>
            <a:ext cx="8229600" cy="574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P" sz="2400" dirty="0"/>
              <a:t>		Data Defination Language (</a:t>
            </a:r>
            <a:r>
              <a:rPr lang="en-NP" sz="2400" b="1" dirty="0"/>
              <a:t>DDL) COMMANDS</a:t>
            </a:r>
          </a:p>
          <a:p>
            <a:pPr marL="0" indent="0">
              <a:buNone/>
            </a:pPr>
            <a:endParaRPr lang="en-NP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c</a:t>
            </a:r>
            <a:r>
              <a:rPr lang="en-NP" sz="2400" dirty="0"/>
              <a:t>reate</a:t>
            </a:r>
            <a:r>
              <a:rPr lang="en-NP" sz="2400" dirty="0">
                <a:sym typeface="Wingdings" pitchFamily="2" charset="2"/>
              </a:rPr>
              <a:t>              create database statement</a:t>
            </a:r>
          </a:p>
          <a:p>
            <a:pPr marL="0" indent="0">
              <a:buNone/>
            </a:pPr>
            <a:r>
              <a:rPr lang="en-NP" sz="2400" dirty="0">
                <a:sym typeface="Wingdings" pitchFamily="2" charset="2"/>
              </a:rPr>
              <a:t>				      </a:t>
            </a:r>
            <a:r>
              <a:rPr lang="en-NP" sz="2400" dirty="0"/>
              <a:t>create table statement</a:t>
            </a:r>
          </a:p>
          <a:p>
            <a:pPr marL="0" indent="0">
              <a:buNone/>
            </a:pPr>
            <a:r>
              <a:rPr lang="en-NP" sz="2400" dirty="0"/>
              <a:t>	  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sz="2400" dirty="0"/>
              <a:t>drop       	     	drop database statement</a:t>
            </a:r>
          </a:p>
          <a:p>
            <a:pPr marL="0" indent="0">
              <a:buNone/>
            </a:pPr>
            <a:r>
              <a:rPr lang="en-US" sz="2400" dirty="0"/>
              <a:t>					drop table statement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arenR" startAt="3"/>
            </a:pPr>
            <a:r>
              <a:rPr lang="en-US" sz="2400" dirty="0"/>
              <a:t>alter         </a:t>
            </a:r>
            <a:r>
              <a:rPr lang="en-US" dirty="0"/>
              <a:t> 		</a:t>
            </a:r>
            <a:r>
              <a:rPr lang="en-US" sz="2400" dirty="0"/>
              <a:t>alter table add-column statement.</a:t>
            </a:r>
            <a:r>
              <a:rPr lang="en-NP" sz="2400" dirty="0"/>
              <a:t>	</a:t>
            </a:r>
            <a:endParaRPr lang="en-NP" sz="2000" dirty="0"/>
          </a:p>
          <a:p>
            <a:pPr marL="0" indent="0">
              <a:buNone/>
            </a:pPr>
            <a:r>
              <a:rPr lang="en-NP" sz="2400" dirty="0"/>
              <a:t>	  </a:t>
            </a:r>
            <a:r>
              <a:rPr lang="en-NP" sz="2000" dirty="0"/>
              <a:t>     				</a:t>
            </a:r>
            <a:r>
              <a:rPr lang="en-US" sz="2400" dirty="0"/>
              <a:t>alter table modify-column statement</a:t>
            </a:r>
          </a:p>
          <a:p>
            <a:pPr marL="2171700" lvl="5" indent="0">
              <a:buNone/>
            </a:pPr>
            <a:r>
              <a:rPr lang="en-US" sz="2400" dirty="0"/>
              <a:t>  alter table drop-column statement</a:t>
            </a:r>
            <a:endParaRPr lang="en-NP" sz="24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C9668E8-9383-0A8E-AD47-CD551345F300}"/>
              </a:ext>
            </a:extLst>
          </p:cNvPr>
          <p:cNvSpPr/>
          <p:nvPr/>
        </p:nvSpPr>
        <p:spPr>
          <a:xfrm>
            <a:off x="2002536" y="1280344"/>
            <a:ext cx="718892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DC633F8-16B0-D2FE-F0FA-BF2D63C8EDBB}"/>
              </a:ext>
            </a:extLst>
          </p:cNvPr>
          <p:cNvSpPr/>
          <p:nvPr/>
        </p:nvSpPr>
        <p:spPr>
          <a:xfrm>
            <a:off x="2002536" y="1688134"/>
            <a:ext cx="718892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920A2A1-2DBD-E92C-9632-FADBBED3A757}"/>
              </a:ext>
            </a:extLst>
          </p:cNvPr>
          <p:cNvSpPr/>
          <p:nvPr/>
        </p:nvSpPr>
        <p:spPr>
          <a:xfrm>
            <a:off x="1856232" y="2608375"/>
            <a:ext cx="876082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14C349-B385-FA9F-062B-323999B90CF0}"/>
              </a:ext>
            </a:extLst>
          </p:cNvPr>
          <p:cNvSpPr/>
          <p:nvPr/>
        </p:nvSpPr>
        <p:spPr>
          <a:xfrm>
            <a:off x="1856232" y="2991075"/>
            <a:ext cx="865196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4CB6FA8-53E9-8624-1F5D-87C46A6DEB85}"/>
              </a:ext>
            </a:extLst>
          </p:cNvPr>
          <p:cNvSpPr/>
          <p:nvPr/>
        </p:nvSpPr>
        <p:spPr>
          <a:xfrm>
            <a:off x="1867118" y="4951980"/>
            <a:ext cx="865196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A92836C-D2AB-6896-6045-00C88EC07359}"/>
              </a:ext>
            </a:extLst>
          </p:cNvPr>
          <p:cNvSpPr/>
          <p:nvPr/>
        </p:nvSpPr>
        <p:spPr>
          <a:xfrm>
            <a:off x="1867118" y="4034008"/>
            <a:ext cx="865196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1E36015-7850-4339-2BC0-1504AEC95A91}"/>
              </a:ext>
            </a:extLst>
          </p:cNvPr>
          <p:cNvSpPr/>
          <p:nvPr/>
        </p:nvSpPr>
        <p:spPr>
          <a:xfrm>
            <a:off x="1867118" y="4531406"/>
            <a:ext cx="865196" cy="3483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4F8D82E-202B-EB24-9441-1567322BDFA1}"/>
              </a:ext>
            </a:extLst>
          </p:cNvPr>
          <p:cNvSpPr/>
          <p:nvPr/>
        </p:nvSpPr>
        <p:spPr>
          <a:xfrm>
            <a:off x="1867118" y="1126879"/>
            <a:ext cx="135418" cy="11036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BC34C5-E319-5424-F2B1-EFF4D0A7491E}"/>
              </a:ext>
            </a:extLst>
          </p:cNvPr>
          <p:cNvSpPr/>
          <p:nvPr/>
        </p:nvSpPr>
        <p:spPr>
          <a:xfrm>
            <a:off x="1709928" y="2450591"/>
            <a:ext cx="146304" cy="10679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6D47F9-F4C1-4AB3-95F5-D1D7A918662F}"/>
              </a:ext>
            </a:extLst>
          </p:cNvPr>
          <p:cNvSpPr/>
          <p:nvPr/>
        </p:nvSpPr>
        <p:spPr>
          <a:xfrm>
            <a:off x="1709928" y="3896408"/>
            <a:ext cx="146304" cy="1608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473249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B1C4B9-4863-5EA6-681E-FE485655C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4" y="710974"/>
            <a:ext cx="8778912" cy="567894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77131C-7C3A-CC07-A67A-7049189E92DB}"/>
                  </a:ext>
                </a:extLst>
              </p14:cNvPr>
              <p14:cNvContentPartPr/>
              <p14:nvPr/>
            </p14:nvContentPartPr>
            <p14:xfrm>
              <a:off x="4117886" y="1927080"/>
              <a:ext cx="941400" cy="84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77131C-7C3A-CC07-A67A-7049189E92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9886" y="1909088"/>
                <a:ext cx="977040" cy="878745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362CCBC1-D0F8-ECD3-28FF-008CFB95A52E}"/>
              </a:ext>
            </a:extLst>
          </p:cNvPr>
          <p:cNvSpPr/>
          <p:nvPr/>
        </p:nvSpPr>
        <p:spPr>
          <a:xfrm>
            <a:off x="5540829" y="1303611"/>
            <a:ext cx="1175657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n-NP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lick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2F51AE-F5D9-6AD7-E12D-EAB149B4D869}"/>
                  </a:ext>
                </a:extLst>
              </p14:cNvPr>
              <p14:cNvContentPartPr/>
              <p14:nvPr/>
            </p14:nvContentPartPr>
            <p14:xfrm>
              <a:off x="4991846" y="1381680"/>
              <a:ext cx="433440" cy="5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2F51AE-F5D9-6AD7-E12D-EAB149B4D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3846" y="1363668"/>
                <a:ext cx="469080" cy="585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596DA85-EDCC-05E3-8F2B-7BB71B06CD34}"/>
                  </a:ext>
                </a:extLst>
              </p14:cNvPr>
              <p14:cNvContentPartPr/>
              <p14:nvPr/>
            </p14:nvContentPartPr>
            <p14:xfrm>
              <a:off x="6905246" y="1175400"/>
              <a:ext cx="324720" cy="479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596DA85-EDCC-05E3-8F2B-7BB71B06CD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7246" y="1157414"/>
                <a:ext cx="360360" cy="51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709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XAMPP Control Panel - PHPGurukul">
            <a:extLst>
              <a:ext uri="{FF2B5EF4-FFF2-40B4-BE49-F238E27FC236}">
                <a16:creationId xmlns:a16="http://schemas.microsoft.com/office/drawing/2014/main" id="{3FE6E898-D202-7C48-E76B-796C866C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4" y="598715"/>
            <a:ext cx="8935432" cy="59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37E750-010C-6898-A6AE-F3E69CF6FEE8}"/>
              </a:ext>
            </a:extLst>
          </p:cNvPr>
          <p:cNvSpPr/>
          <p:nvPr/>
        </p:nvSpPr>
        <p:spPr>
          <a:xfrm>
            <a:off x="6183086" y="1219200"/>
            <a:ext cx="1295400" cy="4027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n-NP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lick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7904CF-1619-CC5C-0A7B-D6456A8924E4}"/>
                  </a:ext>
                </a:extLst>
              </p14:cNvPr>
              <p14:cNvContentPartPr/>
              <p14:nvPr/>
            </p14:nvContentPartPr>
            <p14:xfrm>
              <a:off x="5834606" y="944640"/>
              <a:ext cx="246600" cy="382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7904CF-1619-CC5C-0A7B-D6456A8924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6606" y="926640"/>
                <a:ext cx="28224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F27D3E1-02CB-6F45-8D95-E32AAFD75D22}"/>
              </a:ext>
            </a:extLst>
          </p:cNvPr>
          <p:cNvGrpSpPr/>
          <p:nvPr/>
        </p:nvGrpSpPr>
        <p:grpSpPr>
          <a:xfrm>
            <a:off x="7330406" y="1614600"/>
            <a:ext cx="1583640" cy="708480"/>
            <a:chOff x="7330406" y="1614600"/>
            <a:chExt cx="158364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25C6C9-BBB6-07D7-889A-826AF1E1FC2F}"/>
                    </a:ext>
                  </a:extLst>
                </p14:cNvPr>
                <p14:cNvContentPartPr/>
                <p14:nvPr/>
              </p14:nvContentPartPr>
              <p14:xfrm>
                <a:off x="7785086" y="1931760"/>
                <a:ext cx="1128960" cy="39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25C6C9-BBB6-07D7-889A-826AF1E1FC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7086" y="1913760"/>
                  <a:ext cx="1164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E96875-FADF-ACBB-E272-C29B8651E9FF}"/>
                    </a:ext>
                  </a:extLst>
                </p14:cNvPr>
                <p14:cNvContentPartPr/>
                <p14:nvPr/>
              </p14:nvContentPartPr>
              <p14:xfrm>
                <a:off x="7798406" y="199476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E96875-FADF-ACBB-E272-C29B8651E9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80406" y="19767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3BC190-EF63-84AF-4995-26C7F4F6F305}"/>
                    </a:ext>
                  </a:extLst>
                </p14:cNvPr>
                <p14:cNvContentPartPr/>
                <p14:nvPr/>
              </p14:nvContentPartPr>
              <p14:xfrm>
                <a:off x="7330406" y="1614600"/>
                <a:ext cx="340200" cy="40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3BC190-EF63-84AF-4995-26C7F4F6F3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12406" y="1596600"/>
                  <a:ext cx="375840" cy="43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9124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17C0B6-AA95-7C6D-1F71-6458A1DE9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24" y="598715"/>
            <a:ext cx="8555352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B0B48-A3F0-BD5D-2C9F-7A821BCD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4" y="1524787"/>
            <a:ext cx="8229600" cy="2175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E7BCD1-ECB0-D4A9-4A26-A577E31D3B54}"/>
                  </a:ext>
                </a:extLst>
              </p14:cNvPr>
              <p14:cNvContentPartPr/>
              <p14:nvPr/>
            </p14:nvContentPartPr>
            <p14:xfrm>
              <a:off x="2706206" y="1073520"/>
              <a:ext cx="1728720" cy="33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E7BCD1-ECB0-D4A9-4A26-A577E31D3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8202" y="1055520"/>
                <a:ext cx="1764367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D4008CB-F9EF-ABFD-4218-E1B157008200}"/>
              </a:ext>
            </a:extLst>
          </p:cNvPr>
          <p:cNvGrpSpPr/>
          <p:nvPr/>
        </p:nvGrpSpPr>
        <p:grpSpPr>
          <a:xfrm>
            <a:off x="4529606" y="1124280"/>
            <a:ext cx="399240" cy="216000"/>
            <a:chOff x="4529606" y="1124280"/>
            <a:chExt cx="3992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E09A59-0A64-3610-04D6-E778625675A9}"/>
                    </a:ext>
                  </a:extLst>
                </p14:cNvPr>
                <p14:cNvContentPartPr/>
                <p14:nvPr/>
              </p14:nvContentPartPr>
              <p14:xfrm>
                <a:off x="4529606" y="1124280"/>
                <a:ext cx="399240" cy="216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E09A59-0A64-3610-04D6-E778625675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1606" y="1106250"/>
                  <a:ext cx="434880" cy="251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37BB4D-199A-3AB3-E0EF-5DC4BA6E1DE9}"/>
                    </a:ext>
                  </a:extLst>
                </p14:cNvPr>
                <p14:cNvContentPartPr/>
                <p14:nvPr/>
              </p14:nvContentPartPr>
              <p14:xfrm>
                <a:off x="4921286" y="112428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37BB4D-199A-3AB3-E0EF-5DC4BA6E1D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3286" y="1106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746E5-787C-42B1-45E0-A2DD6FD574CA}"/>
                  </a:ext>
                </a:extLst>
              </p14:cNvPr>
              <p14:cNvContentPartPr/>
              <p14:nvPr/>
            </p14:nvContentPartPr>
            <p14:xfrm>
              <a:off x="1132286" y="3111480"/>
              <a:ext cx="1371240" cy="47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746E5-787C-42B1-45E0-A2DD6FD574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4286" y="3093466"/>
                <a:ext cx="1406880" cy="5130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121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F1AFD-78D4-E9CF-81C9-ACAA10D8E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11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1.Demonstrate a DDL command to create two new databases in SQL using 'CREATE DATABASE' statement.</a:t>
            </a:r>
            <a:endParaRPr lang="en-NP" sz="2000" b="1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r>
              <a:rPr lang="en-NP" sz="2000" b="1" dirty="0">
                <a:latin typeface="Chalkduster" panose="03050602040202020205" pitchFamily="66" charset="77"/>
              </a:rPr>
              <a:t> </a:t>
            </a:r>
            <a:r>
              <a:rPr lang="en-US" sz="2000" b="1" dirty="0">
                <a:latin typeface="Chalkduster" panose="03050602040202020205" pitchFamily="66" charset="77"/>
              </a:rPr>
              <a:t>Query: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create database </a:t>
            </a:r>
            <a:r>
              <a:rPr lang="en-US" sz="2000" b="1" dirty="0" err="1">
                <a:highlight>
                  <a:srgbClr val="00FF00"/>
                </a:highlight>
                <a:latin typeface="Chalkduster" panose="03050602040202020205" pitchFamily="66" charset="77"/>
              </a:rPr>
              <a:t>milan</a:t>
            </a: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create database </a:t>
            </a:r>
            <a:r>
              <a:rPr lang="en-US" sz="2000" b="1" dirty="0" err="1">
                <a:highlight>
                  <a:srgbClr val="00FF00"/>
                </a:highlight>
                <a:latin typeface="Chalkduster" panose="03050602040202020205" pitchFamily="66" charset="77"/>
              </a:rPr>
              <a:t>roshan</a:t>
            </a: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show databases;</a:t>
            </a: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 Output:   </a:t>
            </a:r>
            <a:endParaRPr lang="en-NP" sz="2000" b="1" dirty="0">
              <a:latin typeface="Chalkduster" panose="03050602040202020205" pitchFamily="66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6B22-DAF8-4E3E-E2E5-BBAEAB51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86" y="2463938"/>
            <a:ext cx="4294650" cy="3838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1D9474-FF59-FD79-3F98-F12B9446AA38}"/>
                  </a:ext>
                </a:extLst>
              </p14:cNvPr>
              <p14:cNvContentPartPr/>
              <p14:nvPr/>
            </p14:nvContentPartPr>
            <p14:xfrm>
              <a:off x="1773446" y="4743720"/>
              <a:ext cx="637560" cy="2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1D9474-FF59-FD79-3F98-F12B9446AA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436" y="4725954"/>
                <a:ext cx="673220" cy="62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7350CD-3C94-954D-DB75-DD4381AEF7EF}"/>
                  </a:ext>
                </a:extLst>
              </p14:cNvPr>
              <p14:cNvContentPartPr/>
              <p14:nvPr/>
            </p14:nvContentPartPr>
            <p14:xfrm>
              <a:off x="1764086" y="5811120"/>
              <a:ext cx="711720" cy="15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7350CD-3C94-954D-DB75-DD4381AEF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086" y="5793520"/>
                <a:ext cx="747360" cy="5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F6ED17-4221-FC77-18B4-5BC74F213196}"/>
                  </a:ext>
                </a:extLst>
              </p14:cNvPr>
              <p14:cNvContentPartPr/>
              <p14:nvPr/>
            </p14:nvContentPartPr>
            <p14:xfrm>
              <a:off x="1244606" y="4575240"/>
              <a:ext cx="335880" cy="16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F6ED17-4221-FC77-18B4-5BC74F2131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6606" y="4557240"/>
                <a:ext cx="371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DEAB79-A365-121A-ACF0-9942948272A7}"/>
                  </a:ext>
                </a:extLst>
              </p14:cNvPr>
              <p14:cNvContentPartPr/>
              <p14:nvPr/>
            </p14:nvContentPartPr>
            <p14:xfrm>
              <a:off x="1232006" y="5666400"/>
              <a:ext cx="349200" cy="13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DEAB79-A365-121A-ACF0-9942948272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3987" y="5648400"/>
                <a:ext cx="384877" cy="1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930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9AE7E-ABE7-6460-6B95-415FC550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2"/>
            <a:ext cx="8229600" cy="6662057"/>
          </a:xfrm>
        </p:spPr>
        <p:txBody>
          <a:bodyPr/>
          <a:lstStyle/>
          <a:p>
            <a:pPr marL="0" indent="0">
              <a:buNone/>
            </a:pPr>
            <a:r>
              <a:rPr lang="en-NP" sz="1800" b="1" dirty="0">
                <a:latin typeface="Chalkduster" panose="03050602040202020205" pitchFamily="66" charset="77"/>
              </a:rPr>
              <a:t> </a:t>
            </a:r>
            <a:r>
              <a:rPr lang="en-US" sz="1800" b="1" i="1" dirty="0">
                <a:latin typeface="Chalkduster" panose="03050602040202020205" pitchFamily="66" charset="77"/>
              </a:rPr>
              <a:t>2.Demonstrate a DDL command to create two new table under the existing database using 'CREATE TABLE' statement. [ Assign primary key constraint to a unique attribute]</a:t>
            </a:r>
            <a:endParaRPr lang="en-NP" sz="1800" b="1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lkduster" panose="03050602040202020205" pitchFamily="66" charset="77"/>
              </a:rPr>
              <a:t>Query: 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use </a:t>
            </a:r>
            <a:r>
              <a:rPr lang="en-US" sz="2000" b="1" dirty="0" err="1">
                <a:highlight>
                  <a:srgbClr val="00FF00"/>
                </a:highlight>
                <a:latin typeface="Chalkduster" panose="03050602040202020205" pitchFamily="66" charset="77"/>
              </a:rPr>
              <a:t>roshan</a:t>
            </a: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create table science(roll int primary key, name varchar(25), grade int);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create table management(roll int primary key, name varchar(25), address varchar(25));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show tables;</a:t>
            </a:r>
            <a:r>
              <a:rPr lang="en-US" sz="2400" b="1" dirty="0">
                <a:highlight>
                  <a:srgbClr val="00FF00"/>
                </a:highlight>
              </a:rPr>
              <a:t>	</a:t>
            </a:r>
            <a:r>
              <a:rPr lang="en-US" sz="2400" dirty="0"/>
              <a:t>		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23877-6F3E-B497-A5AF-DD2086C8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063" y="3775528"/>
            <a:ext cx="4006850" cy="2886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4CD0B3-82F1-9AF9-7C83-E3D650DC049F}"/>
                  </a:ext>
                </a:extLst>
              </p14:cNvPr>
              <p14:cNvContentPartPr/>
              <p14:nvPr/>
            </p14:nvContentPartPr>
            <p14:xfrm>
              <a:off x="3210566" y="3831840"/>
              <a:ext cx="1296000" cy="43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4CD0B3-82F1-9AF9-7C83-E3D650DC04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2571" y="3813825"/>
                <a:ext cx="1331630" cy="46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1917B4-A183-0A62-4A36-607E2CB11F7E}"/>
                  </a:ext>
                </a:extLst>
              </p14:cNvPr>
              <p14:cNvContentPartPr/>
              <p14:nvPr/>
            </p14:nvContentPartPr>
            <p14:xfrm>
              <a:off x="783719" y="1789792"/>
              <a:ext cx="1948595" cy="3918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1917B4-A183-0A62-4A36-607E2CB11F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720" y="1771799"/>
                <a:ext cx="1984233" cy="427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796856-E89C-F444-D1F4-F1AD7F05FBC3}"/>
                  </a:ext>
                </a:extLst>
              </p14:cNvPr>
              <p14:cNvContentPartPr/>
              <p14:nvPr/>
            </p14:nvContentPartPr>
            <p14:xfrm>
              <a:off x="182272" y="1861910"/>
              <a:ext cx="3796038" cy="209005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796856-E89C-F444-D1F4-F1AD7F05FB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271" y="1843911"/>
                <a:ext cx="3831680" cy="2125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181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9AD4-EFFB-E06A-FBD0-8F23AE5F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5687"/>
            <a:ext cx="8229600" cy="586490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highlight>
                  <a:srgbClr val="00FF00"/>
                </a:highlight>
                <a:latin typeface="Chalkduster" panose="03050602040202020205" pitchFamily="66" charset="77"/>
              </a:rPr>
              <a:t>describe science;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highlight>
                  <a:srgbClr val="00FF00"/>
                </a:highlight>
                <a:latin typeface="Chalkduster" panose="03050602040202020205" pitchFamily="66" charset="77"/>
              </a:rPr>
              <a:t>describe management;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874D5-40D4-5A63-7EAC-A6F4119D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7259"/>
            <a:ext cx="7772400" cy="227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CE104-BFAF-0EBA-33D3-82BCB9DD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09712"/>
            <a:ext cx="7772400" cy="24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DBMS?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DBMS is a software that defines, manipulates and manages the database. It allows access, update and retrieval of data as requested.</a:t>
            </a:r>
          </a:p>
          <a:p>
            <a:r>
              <a:rPr dirty="0"/>
              <a:t>Examples: MS Access, Oracle, MySQL, etc.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CC82-AD66-56F8-234F-0F1C0ACB2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2865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3) Demonstrate a DDL command to remove an existing database using 'DROP  DATABASE'  statement.</a:t>
            </a:r>
          </a:p>
          <a:p>
            <a:pPr marL="0" indent="0">
              <a:buNone/>
            </a:pPr>
            <a:r>
              <a:rPr lang="en-US" sz="2400" b="1" dirty="0">
                <a:latin typeface="Chalkduster" panose="03050602040202020205" pitchFamily="66" charset="77"/>
              </a:rPr>
              <a:t>Query:</a:t>
            </a:r>
          </a:p>
          <a:p>
            <a:pPr marL="857250" lvl="1" indent="-457200">
              <a:buFont typeface="+mj-lt"/>
              <a:buAutoNum type="arabicParenR"/>
            </a:pPr>
            <a:r>
              <a:rPr lang="en-US" sz="2400" dirty="0">
                <a:latin typeface="Chalkduster" panose="03050602040202020205" pitchFamily="66" charset="77"/>
              </a:rPr>
              <a:t>  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drop database </a:t>
            </a:r>
            <a:r>
              <a:rPr lang="en-US" sz="2400" dirty="0" err="1">
                <a:highlight>
                  <a:srgbClr val="00FF00"/>
                </a:highlight>
                <a:latin typeface="Chalkduster" panose="03050602040202020205" pitchFamily="66" charset="77"/>
              </a:rPr>
              <a:t>milan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show databases;</a:t>
            </a:r>
          </a:p>
          <a:p>
            <a:pPr>
              <a:buFont typeface="Wingdings" pitchFamily="2" charset="2"/>
              <a:buChar char="Ø"/>
            </a:pPr>
            <a:endParaRPr lang="en-NP" dirty="0"/>
          </a:p>
          <a:p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03434-EB71-A549-37E3-BA94C334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48" y="3057071"/>
            <a:ext cx="4038610" cy="34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99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3D82-5EBB-54DA-AD5F-D95E0502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>
            <a:noAutofit/>
          </a:bodyPr>
          <a:lstStyle/>
          <a:p>
            <a:pPr algn="l"/>
            <a:br>
              <a:rPr lang="en-US" sz="2800" b="1" dirty="0"/>
            </a:br>
            <a:r>
              <a:rPr lang="en-US" sz="2400" b="1" dirty="0">
                <a:latin typeface="Chalkduster" panose="03050602040202020205" pitchFamily="66" charset="77"/>
              </a:rPr>
              <a:t>4) Demonstrate a DDL command to remove an existing table using  'DROP TABLE'    statement.</a:t>
            </a:r>
            <a:br>
              <a:rPr lang="en-NP" sz="2800" b="1" dirty="0"/>
            </a:br>
            <a:endParaRPr lang="en-NP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9D6EB-77D0-3C21-9186-268A0114E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886"/>
            <a:ext cx="8229600" cy="5543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halkduster" panose="03050602040202020205" pitchFamily="66" charset="77"/>
              </a:rPr>
              <a:t>Query:</a:t>
            </a:r>
          </a:p>
          <a:p>
            <a:pPr marL="0" indent="0">
              <a:buNone/>
            </a:pPr>
            <a:r>
              <a:rPr lang="en-US" dirty="0">
                <a:latin typeface="Chalkduster" panose="03050602040202020205" pitchFamily="66" charset="77"/>
              </a:rPr>
              <a:t>	1.  </a:t>
            </a:r>
            <a:r>
              <a:rPr lang="en-US" dirty="0">
                <a:highlight>
                  <a:srgbClr val="00FF00"/>
                </a:highlight>
                <a:latin typeface="Chalkduster" panose="03050602040202020205" pitchFamily="66" charset="77"/>
              </a:rPr>
              <a:t>drop table science;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highlight>
                  <a:srgbClr val="00FF00"/>
                </a:highlight>
                <a:latin typeface="Chalkduster" panose="03050602040202020205" pitchFamily="66" charset="77"/>
              </a:rPr>
              <a:t>show tables;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9F5B5-DD00-B61C-19AF-45A8039A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" y="2897414"/>
            <a:ext cx="6972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4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4831B-1589-BA80-E43A-DE5DFCD4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161051"/>
            <a:ext cx="7772400" cy="3408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E478-0141-D226-7D5E-B985B87E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5430"/>
            <a:ext cx="8229600" cy="5690734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5"/>
            </a:pPr>
            <a:r>
              <a:rPr lang="en-US" sz="2000" b="1" dirty="0">
                <a:latin typeface="Chalkduster" panose="03050602040202020205" pitchFamily="66" charset="77"/>
              </a:rPr>
              <a:t>(A)Demonstrate a DDL command to ALTER an existing table using</a:t>
            </a:r>
            <a:r>
              <a:rPr lang="en-NP" sz="2000" b="1" dirty="0">
                <a:latin typeface="Chalkduster" panose="03050602040202020205" pitchFamily="66" charset="77"/>
              </a:rPr>
              <a:t> </a:t>
            </a:r>
            <a:r>
              <a:rPr lang="en-US" sz="2000" b="1" dirty="0">
                <a:latin typeface="Chalkduster" panose="03050602040202020205" pitchFamily="66" charset="77"/>
              </a:rPr>
              <a:t>a </a:t>
            </a:r>
            <a:r>
              <a:rPr lang="en-US" sz="2000" b="1" dirty="0">
                <a:highlight>
                  <a:srgbClr val="FF00FF"/>
                </a:highlight>
                <a:latin typeface="Chalkduster" panose="03050602040202020205" pitchFamily="66" charset="77"/>
              </a:rPr>
              <a:t>'alter table add-column'</a:t>
            </a:r>
            <a:r>
              <a:rPr lang="en-US" sz="2000" b="1" dirty="0">
                <a:latin typeface="Chalkduster" panose="03050602040202020205" pitchFamily="66" charset="77"/>
              </a:rPr>
              <a:t> statement.</a:t>
            </a: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Query: 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alter table management add age int, add </a:t>
            </a:r>
            <a:r>
              <a:rPr lang="en-US" sz="2000" b="1" dirty="0" err="1">
                <a:highlight>
                  <a:srgbClr val="00FF00"/>
                </a:highlight>
                <a:latin typeface="Chalkduster" panose="03050602040202020205" pitchFamily="66" charset="77"/>
              </a:rPr>
              <a:t>gpa</a:t>
            </a: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int, add salary float;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describe management;</a:t>
            </a:r>
          </a:p>
          <a:p>
            <a:pPr>
              <a:buFont typeface="Wingdings" pitchFamily="2" charset="2"/>
              <a:buChar char="Ø"/>
            </a:pPr>
            <a:endParaRPr lang="en-US" sz="2000" b="1" dirty="0">
              <a:latin typeface="Chalkduster" panose="03050602040202020205" pitchFamily="66" charset="77"/>
            </a:endParaRPr>
          </a:p>
          <a:p>
            <a:pPr>
              <a:buFont typeface="Wingdings" pitchFamily="2" charset="2"/>
              <a:buChar char="Ø"/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NP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NP" sz="2000" b="1" dirty="0"/>
          </a:p>
          <a:p>
            <a:endParaRPr lang="en-NP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6923B6-F7B3-1566-B52E-68EB8719A941}"/>
                  </a:ext>
                </a:extLst>
              </p14:cNvPr>
              <p14:cNvContentPartPr/>
              <p14:nvPr/>
            </p14:nvContentPartPr>
            <p14:xfrm>
              <a:off x="855446" y="5294023"/>
              <a:ext cx="2479680" cy="121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6923B6-F7B3-1566-B52E-68EB8719A9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446" y="5276023"/>
                <a:ext cx="2515320" cy="12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AEDCC-BE43-3E95-3803-050373BD6BFE}"/>
              </a:ext>
            </a:extLst>
          </p:cNvPr>
          <p:cNvGrpSpPr/>
          <p:nvPr/>
        </p:nvGrpSpPr>
        <p:grpSpPr>
          <a:xfrm>
            <a:off x="955525" y="5584372"/>
            <a:ext cx="2277531" cy="731331"/>
            <a:chOff x="955525" y="5236029"/>
            <a:chExt cx="2277531" cy="7313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6F7845-84D6-9EF4-6C58-426F9A65EC94}"/>
                    </a:ext>
                  </a:extLst>
                </p14:cNvPr>
                <p14:cNvContentPartPr/>
                <p14:nvPr/>
              </p14:nvContentPartPr>
              <p14:xfrm>
                <a:off x="965966" y="5916240"/>
                <a:ext cx="1065600" cy="1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6F7845-84D6-9EF4-6C58-426F9A65EC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7966" y="5898240"/>
                  <a:ext cx="1101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0CE917-392B-7513-40B2-97873AA6CF79}"/>
                    </a:ext>
                  </a:extLst>
                </p14:cNvPr>
                <p14:cNvContentPartPr/>
                <p14:nvPr/>
              </p14:nvContentPartPr>
              <p14:xfrm>
                <a:off x="1939406" y="5939640"/>
                <a:ext cx="8388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0CE917-392B-7513-40B2-97873AA6CF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21406" y="5921640"/>
                  <a:ext cx="874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746FDF-8A8C-9F36-466D-200EBC418E57}"/>
                    </a:ext>
                  </a:extLst>
                </p14:cNvPr>
                <p14:cNvContentPartPr/>
                <p14:nvPr/>
              </p14:nvContentPartPr>
              <p14:xfrm>
                <a:off x="955525" y="5236029"/>
                <a:ext cx="2277531" cy="731331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746FDF-8A8C-9F36-466D-200EBC418E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526" y="5218034"/>
                  <a:ext cx="2313168" cy="76696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9536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25E4B-29E0-1E7C-024E-AF8DEE81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96550"/>
            <a:ext cx="7772400" cy="3360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1053-1E1A-A2E6-EBDE-D69AA70FE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0114"/>
            <a:ext cx="8229600" cy="6150429"/>
          </a:xfrm>
        </p:spPr>
        <p:txBody>
          <a:bodyPr/>
          <a:lstStyle/>
          <a:p>
            <a:pPr marL="514350" indent="-514350">
              <a:buAutoNum type="arabicParenR" startAt="5"/>
            </a:pPr>
            <a:r>
              <a:rPr lang="en-US" sz="2000" b="1" dirty="0">
                <a:latin typeface="Chalkduster" panose="03050602040202020205" pitchFamily="66" charset="77"/>
              </a:rPr>
              <a:t>(B)Demonstrate a DDL command to ALTER an existing table using</a:t>
            </a:r>
            <a:r>
              <a:rPr lang="en-NP" sz="2000" b="1" dirty="0">
                <a:latin typeface="Chalkduster" panose="03050602040202020205" pitchFamily="66" charset="77"/>
              </a:rPr>
              <a:t> </a:t>
            </a:r>
            <a:r>
              <a:rPr lang="en-US" sz="2000" b="1" dirty="0">
                <a:latin typeface="Chalkduster" panose="03050602040202020205" pitchFamily="66" charset="77"/>
              </a:rPr>
              <a:t>a </a:t>
            </a:r>
            <a:r>
              <a:rPr lang="en-US" sz="2000" b="1" dirty="0">
                <a:highlight>
                  <a:srgbClr val="FF00FF"/>
                </a:highlight>
                <a:latin typeface="Chalkduster" panose="03050602040202020205" pitchFamily="66" charset="77"/>
              </a:rPr>
              <a:t>'alter table modify-column'</a:t>
            </a:r>
            <a:r>
              <a:rPr lang="en-US" sz="2000" b="1" dirty="0">
                <a:latin typeface="Chalkduster" panose="03050602040202020205" pitchFamily="66" charset="77"/>
              </a:rPr>
              <a:t> statement.</a:t>
            </a: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Query: 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alter table management modify  salary int, modify  </a:t>
            </a:r>
            <a:r>
              <a:rPr lang="en-US" sz="2000" b="1" dirty="0" err="1">
                <a:highlight>
                  <a:srgbClr val="00FF00"/>
                </a:highlight>
                <a:latin typeface="Chalkduster" panose="03050602040202020205" pitchFamily="66" charset="77"/>
              </a:rPr>
              <a:t>gpa</a:t>
            </a: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 float;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highlight>
                  <a:srgbClr val="00FF00"/>
                </a:highlight>
                <a:latin typeface="Chalkduster" panose="03050602040202020205" pitchFamily="66" charset="77"/>
              </a:rPr>
              <a:t>describe management;</a:t>
            </a:r>
          </a:p>
          <a:p>
            <a:pPr>
              <a:buFont typeface="Wingdings" pitchFamily="2" charset="2"/>
              <a:buChar char="Ø"/>
            </a:pPr>
            <a:endParaRPr lang="en-US" sz="2400" b="1" dirty="0"/>
          </a:p>
          <a:p>
            <a:pPr>
              <a:buFont typeface="Wingdings" pitchFamily="2" charset="2"/>
              <a:buChar char="Ø"/>
            </a:pPr>
            <a:endParaRPr lang="en-US" sz="2400" b="1" dirty="0"/>
          </a:p>
          <a:p>
            <a:pPr>
              <a:buFont typeface="Wingdings" pitchFamily="2" charset="2"/>
              <a:buChar char="Ø"/>
            </a:pPr>
            <a:endParaRPr lang="en-US" sz="2400" b="1" dirty="0"/>
          </a:p>
          <a:p>
            <a:endParaRPr lang="en-NP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00DF2B-BA7C-9ACE-5483-EB8BC2399F74}"/>
                  </a:ext>
                </a:extLst>
              </p14:cNvPr>
              <p14:cNvContentPartPr/>
              <p14:nvPr/>
            </p14:nvContentPartPr>
            <p14:xfrm>
              <a:off x="910526" y="5387760"/>
              <a:ext cx="2507588" cy="78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00DF2B-BA7C-9ACE-5483-EB8BC2399F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525" y="5369760"/>
                <a:ext cx="2543231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816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9CD2-D6C4-59A1-9380-CE5F3984F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8344"/>
            <a:ext cx="8229600" cy="6204856"/>
          </a:xfrm>
        </p:spPr>
        <p:txBody>
          <a:bodyPr/>
          <a:lstStyle/>
          <a:p>
            <a:pPr marL="514350" indent="-514350">
              <a:buAutoNum type="arabicParenR" startAt="5"/>
            </a:pPr>
            <a:r>
              <a:rPr lang="en-US" sz="2000" b="1" dirty="0">
                <a:latin typeface="Chalkduster" panose="03050602040202020205" pitchFamily="66" charset="77"/>
              </a:rPr>
              <a:t>(C)Demonstrate a DDL command to ALTER an existing table using</a:t>
            </a:r>
            <a:r>
              <a:rPr lang="en-NP" sz="2000" b="1" dirty="0">
                <a:latin typeface="Chalkduster" panose="03050602040202020205" pitchFamily="66" charset="77"/>
              </a:rPr>
              <a:t> </a:t>
            </a:r>
            <a:r>
              <a:rPr lang="en-US" sz="2000" b="1" dirty="0">
                <a:latin typeface="Chalkduster" panose="03050602040202020205" pitchFamily="66" charset="77"/>
              </a:rPr>
              <a:t>a </a:t>
            </a:r>
            <a:r>
              <a:rPr lang="en-US" sz="2000" b="1" dirty="0">
                <a:highlight>
                  <a:srgbClr val="FF00FF"/>
                </a:highlight>
                <a:latin typeface="Chalkduster" panose="03050602040202020205" pitchFamily="66" charset="77"/>
              </a:rPr>
              <a:t>'alter table drop-column'</a:t>
            </a:r>
            <a:r>
              <a:rPr lang="en-US" sz="2000" b="1" dirty="0">
                <a:latin typeface="Chalkduster" panose="03050602040202020205" pitchFamily="66" charset="77"/>
              </a:rPr>
              <a:t> statement.</a:t>
            </a: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Query: 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b="1" dirty="0">
                <a:latin typeface="Chalkduster" panose="03050602040202020205" pitchFamily="66" charset="77"/>
              </a:rPr>
              <a:t>alter table management drop  </a:t>
            </a:r>
            <a:r>
              <a:rPr lang="en-US" sz="2000" b="1" dirty="0">
                <a:highlight>
                  <a:srgbClr val="FFFF00"/>
                </a:highlight>
                <a:latin typeface="Chalkduster" panose="03050602040202020205" pitchFamily="66" charset="77"/>
              </a:rPr>
              <a:t>salary</a:t>
            </a:r>
            <a:r>
              <a:rPr lang="en-US" sz="2000" b="1" dirty="0">
                <a:latin typeface="Chalkduster" panose="03050602040202020205" pitchFamily="66" charset="77"/>
              </a:rPr>
              <a:t>; 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Chalkduster" panose="03050602040202020205" pitchFamily="66" charset="77"/>
              </a:rPr>
              <a:t>describe management;</a:t>
            </a:r>
          </a:p>
          <a:p>
            <a:pPr>
              <a:buFont typeface="Wingdings" pitchFamily="2" charset="2"/>
              <a:buChar char="Ø"/>
            </a:pPr>
            <a:endParaRPr lang="en-US" sz="2000" b="1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b="1" dirty="0"/>
          </a:p>
          <a:p>
            <a:endParaRPr lang="en-NP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F1BA21-45E8-7ABB-2C4F-434577E6BAF2}"/>
              </a:ext>
            </a:extLst>
          </p:cNvPr>
          <p:cNvGrpSpPr/>
          <p:nvPr/>
        </p:nvGrpSpPr>
        <p:grpSpPr>
          <a:xfrm>
            <a:off x="744189" y="6108840"/>
            <a:ext cx="134640" cy="192240"/>
            <a:chOff x="744189" y="6108840"/>
            <a:chExt cx="13464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6D9EEC-D6B7-D8C1-0383-5D41750C7F5F}"/>
                    </a:ext>
                  </a:extLst>
                </p14:cNvPr>
                <p14:cNvContentPartPr/>
                <p14:nvPr/>
              </p14:nvContentPartPr>
              <p14:xfrm>
                <a:off x="744189" y="6108840"/>
                <a:ext cx="134640" cy="19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6D9EEC-D6B7-D8C1-0383-5D41750C7F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6189" y="6090840"/>
                  <a:ext cx="170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5EEDF6-E855-CB8C-29AC-0342D84956E2}"/>
                    </a:ext>
                  </a:extLst>
                </p14:cNvPr>
                <p14:cNvContentPartPr/>
                <p14:nvPr/>
              </p14:nvContentPartPr>
              <p14:xfrm>
                <a:off x="744189" y="629928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5EEDF6-E855-CB8C-29AC-0342D84956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189" y="6281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43B19D-8109-913A-C55F-BE9E52F17B36}"/>
              </a:ext>
            </a:extLst>
          </p:cNvPr>
          <p:cNvGrpSpPr/>
          <p:nvPr/>
        </p:nvGrpSpPr>
        <p:grpSpPr>
          <a:xfrm>
            <a:off x="1018149" y="6097680"/>
            <a:ext cx="1016280" cy="450720"/>
            <a:chOff x="1018149" y="6097680"/>
            <a:chExt cx="101628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ADB5D1-8BDD-A714-CA9F-CDC086E798AE}"/>
                    </a:ext>
                  </a:extLst>
                </p14:cNvPr>
                <p14:cNvContentPartPr/>
                <p14:nvPr/>
              </p14:nvContentPartPr>
              <p14:xfrm>
                <a:off x="1018149" y="6192000"/>
                <a:ext cx="163800" cy="15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ADB5D1-8BDD-A714-CA9F-CDC086E798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149" y="6174000"/>
                  <a:ext cx="199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AE11A8-9F6F-6FC1-4A79-F54D0B32E379}"/>
                    </a:ext>
                  </a:extLst>
                </p14:cNvPr>
                <p14:cNvContentPartPr/>
                <p14:nvPr/>
              </p14:nvContentPartPr>
              <p14:xfrm>
                <a:off x="1223349" y="6097680"/>
                <a:ext cx="7920" cy="24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AE11A8-9F6F-6FC1-4A79-F54D0B32E3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5349" y="6079680"/>
                  <a:ext cx="43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1F19E9-D467-4B80-8B9A-4377C85EA62F}"/>
                    </a:ext>
                  </a:extLst>
                </p14:cNvPr>
                <p14:cNvContentPartPr/>
                <p14:nvPr/>
              </p14:nvContentPartPr>
              <p14:xfrm>
                <a:off x="1327749" y="6237000"/>
                <a:ext cx="23544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1F19E9-D467-4B80-8B9A-4377C85EA6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09749" y="6218950"/>
                  <a:ext cx="271080" cy="166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4D9FDF-68A2-BE40-2B47-9CA168AC9484}"/>
                    </a:ext>
                  </a:extLst>
                </p14:cNvPr>
                <p14:cNvContentPartPr/>
                <p14:nvPr/>
              </p14:nvContentPartPr>
              <p14:xfrm>
                <a:off x="1554909" y="635364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4D9FDF-68A2-BE40-2B47-9CA168AC94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6909" y="6335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A6C481-834B-5954-000E-E7D7803886A3}"/>
                    </a:ext>
                  </a:extLst>
                </p14:cNvPr>
                <p14:cNvContentPartPr/>
                <p14:nvPr/>
              </p14:nvContentPartPr>
              <p14:xfrm>
                <a:off x="1575789" y="6203880"/>
                <a:ext cx="132120" cy="138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A6C481-834B-5954-000E-E7D7803886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7789" y="6185880"/>
                  <a:ext cx="167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DB9E9C-DADD-3125-5AED-AF454B63F2A5}"/>
                    </a:ext>
                  </a:extLst>
                </p14:cNvPr>
                <p14:cNvContentPartPr/>
                <p14:nvPr/>
              </p14:nvContentPartPr>
              <p14:xfrm>
                <a:off x="1692069" y="620388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DB9E9C-DADD-3125-5AED-AF454B63F2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74069" y="6185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12EE20-FA22-F149-6348-72D2A1F07662}"/>
                    </a:ext>
                  </a:extLst>
                </p14:cNvPr>
                <p14:cNvContentPartPr/>
                <p14:nvPr/>
              </p14:nvContentPartPr>
              <p14:xfrm>
                <a:off x="1813029" y="6195600"/>
                <a:ext cx="221400" cy="352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12EE20-FA22-F149-6348-72D2A1F076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95029" y="6177600"/>
                  <a:ext cx="25704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75AD66-4C9A-A7CD-FB0F-79395BDDB63B}"/>
              </a:ext>
            </a:extLst>
          </p:cNvPr>
          <p:cNvGrpSpPr/>
          <p:nvPr/>
        </p:nvGrpSpPr>
        <p:grpSpPr>
          <a:xfrm>
            <a:off x="1316949" y="6028200"/>
            <a:ext cx="399240" cy="564480"/>
            <a:chOff x="1316949" y="6028200"/>
            <a:chExt cx="3992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7B4925-8418-FBD6-8BB1-0F5D7276BEA4}"/>
                    </a:ext>
                  </a:extLst>
                </p14:cNvPr>
                <p14:cNvContentPartPr/>
                <p14:nvPr/>
              </p14:nvContentPartPr>
              <p14:xfrm>
                <a:off x="1352949" y="6028200"/>
                <a:ext cx="299160" cy="54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7B4925-8418-FBD6-8BB1-0F5D7276BE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46822" y="6022080"/>
                  <a:ext cx="311415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B75A48-C10F-9344-1CCD-EDD40C7424F3}"/>
                    </a:ext>
                  </a:extLst>
                </p14:cNvPr>
                <p14:cNvContentPartPr/>
                <p14:nvPr/>
              </p14:nvContentPartPr>
              <p14:xfrm>
                <a:off x="1316949" y="6074640"/>
                <a:ext cx="399240" cy="51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B75A48-C10F-9344-1CCD-EDD40C7424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10829" y="6068524"/>
                  <a:ext cx="411480" cy="53027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5487E8-E288-09F2-C629-2EE16E22E47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2381" y="2744735"/>
            <a:ext cx="8311248" cy="32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3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763E-5DC3-D282-E566-69B69952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77EA-C9E0-47E2-E47C-757F0552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5686"/>
            <a:ext cx="8229600" cy="64225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P" sz="2400" dirty="0"/>
              <a:t>Data Manipulationa Language   (</a:t>
            </a:r>
            <a:r>
              <a:rPr lang="en-NP" sz="2400" b="1" dirty="0"/>
              <a:t>DML) COMMANDS</a:t>
            </a:r>
          </a:p>
          <a:p>
            <a:pPr marL="0" indent="0">
              <a:buNone/>
            </a:pPr>
            <a:endParaRPr lang="en-NP" sz="2400" dirty="0"/>
          </a:p>
          <a:p>
            <a:pPr marL="514350" indent="-514350">
              <a:buAutoNum type="arabicPeriod"/>
            </a:pPr>
            <a:r>
              <a:rPr lang="en-US" sz="2400" dirty="0">
                <a:sym typeface="Wingdings" pitchFamily="2" charset="2"/>
              </a:rPr>
              <a:t>insert</a:t>
            </a:r>
            <a:r>
              <a:rPr lang="en-NP" sz="2400" dirty="0">
                <a:sym typeface="Wingdings" pitchFamily="2" charset="2"/>
              </a:rPr>
              <a:t>        		insert into table_name</a:t>
            </a:r>
          </a:p>
          <a:p>
            <a:pPr marL="0" indent="0">
              <a:buNone/>
            </a:pPr>
            <a:r>
              <a:rPr lang="en-NP" sz="2400" dirty="0"/>
              <a:t>	  </a:t>
            </a:r>
          </a:p>
          <a:p>
            <a:pPr marL="514350" indent="-514350">
              <a:buFont typeface="Arial"/>
              <a:buAutoNum type="arabicPeriod" startAt="2"/>
            </a:pPr>
            <a:r>
              <a:rPr lang="en-US" sz="2400" dirty="0"/>
              <a:t>select 	   		</a:t>
            </a:r>
            <a:r>
              <a:rPr lang="en-US" sz="2000" dirty="0"/>
              <a:t>select-all  </a:t>
            </a:r>
            <a:r>
              <a:rPr lang="en-US" sz="2000" dirty="0" err="1"/>
              <a:t>column_name</a:t>
            </a:r>
            <a:r>
              <a:rPr lang="en-US" sz="2000" dirty="0"/>
              <a:t> from 	</a:t>
            </a:r>
            <a:r>
              <a:rPr lang="en-US" sz="2000" dirty="0" err="1"/>
              <a:t>table_name</a:t>
            </a:r>
            <a:r>
              <a:rPr lang="en-US" sz="2000" dirty="0"/>
              <a:t> (use *)</a:t>
            </a:r>
          </a:p>
          <a:p>
            <a:pPr marL="0" indent="0">
              <a:buNone/>
            </a:pPr>
            <a:r>
              <a:rPr lang="en-US" sz="2400" dirty="0"/>
              <a:t>			</a:t>
            </a:r>
            <a:r>
              <a:rPr lang="en-US" sz="2000" dirty="0"/>
              <a:t>		select –a single </a:t>
            </a:r>
            <a:r>
              <a:rPr lang="en-US" sz="2000" dirty="0" err="1"/>
              <a:t>column_name</a:t>
            </a:r>
            <a:r>
              <a:rPr lang="en-US" sz="2000" dirty="0"/>
              <a:t> from </a:t>
            </a:r>
            <a:r>
              <a:rPr lang="en-US" sz="2000" dirty="0" err="1"/>
              <a:t>table_name</a:t>
            </a:r>
            <a:r>
              <a:rPr lang="en-US" sz="2000" dirty="0"/>
              <a:t>.</a:t>
            </a:r>
            <a:r>
              <a:rPr lang="en-NP" sz="2000" dirty="0"/>
              <a:t> </a:t>
            </a:r>
            <a:r>
              <a:rPr lang="en-US" sz="2400" dirty="0"/>
              <a:t>						</a:t>
            </a:r>
            <a:r>
              <a:rPr lang="en-US" sz="1800" dirty="0"/>
              <a:t>select -a </a:t>
            </a:r>
            <a:r>
              <a:rPr lang="en-US" sz="1800" dirty="0" err="1"/>
              <a:t>column_name</a:t>
            </a:r>
            <a:r>
              <a:rPr lang="en-US" sz="1800" dirty="0"/>
              <a:t> from </a:t>
            </a:r>
            <a:r>
              <a:rPr lang="en-US" sz="1800" dirty="0" err="1"/>
              <a:t>table_name</a:t>
            </a:r>
            <a:r>
              <a:rPr lang="en-US" sz="1800" dirty="0"/>
              <a:t> using 								WHERE (clause)</a:t>
            </a:r>
            <a:r>
              <a:rPr lang="en-NP" sz="1800" dirty="0"/>
              <a:t> </a:t>
            </a:r>
          </a:p>
          <a:p>
            <a:pPr marL="0" indent="0">
              <a:buNone/>
            </a:pPr>
            <a:r>
              <a:rPr lang="en-NP" sz="2400" dirty="0"/>
              <a:t>					</a:t>
            </a:r>
            <a:r>
              <a:rPr lang="en-US" sz="1900" dirty="0"/>
              <a:t>select - any </a:t>
            </a:r>
            <a:r>
              <a:rPr lang="en-US" sz="1900" dirty="0" err="1"/>
              <a:t>column_name</a:t>
            </a:r>
            <a:r>
              <a:rPr lang="en-US" sz="1900" dirty="0"/>
              <a:t> from </a:t>
            </a:r>
            <a:r>
              <a:rPr lang="en-US" sz="1900" dirty="0" err="1"/>
              <a:t>table_name</a:t>
            </a:r>
            <a:r>
              <a:rPr lang="en-US" sz="1900" dirty="0"/>
              <a:t> ORDER 						BY </a:t>
            </a:r>
            <a:r>
              <a:rPr lang="en-US" sz="1900" dirty="0" err="1"/>
              <a:t>column_name</a:t>
            </a:r>
            <a:r>
              <a:rPr lang="en-US" sz="1900" dirty="0"/>
              <a:t> ASC|DESC.</a:t>
            </a:r>
            <a:r>
              <a:rPr lang="en-NP" sz="19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 update   		</a:t>
            </a:r>
            <a:r>
              <a:rPr lang="en-US" sz="2000" dirty="0"/>
              <a:t>update </a:t>
            </a:r>
            <a:r>
              <a:rPr lang="en-US" sz="2000" dirty="0" err="1"/>
              <a:t>table_name</a:t>
            </a:r>
            <a:r>
              <a:rPr lang="en-US" sz="2000" dirty="0"/>
              <a:t> set </a:t>
            </a:r>
            <a:r>
              <a:rPr lang="en-US" sz="2000" dirty="0" err="1"/>
              <a:t>column_name</a:t>
            </a:r>
            <a:r>
              <a:rPr lang="en-US" sz="2000" dirty="0"/>
              <a:t> WHERE clause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    delete            </a:t>
            </a:r>
            <a:r>
              <a:rPr lang="en-US" sz="2000" dirty="0"/>
              <a:t>delete from table </a:t>
            </a:r>
            <a:r>
              <a:rPr lang="en-US" sz="2000" dirty="0" err="1"/>
              <a:t>table_name</a:t>
            </a:r>
            <a:r>
              <a:rPr lang="en-US" sz="2000" dirty="0"/>
              <a:t> WHERE column(condition)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2D9B9EE-9F14-71F9-1EBD-0341F32B133B}"/>
              </a:ext>
            </a:extLst>
          </p:cNvPr>
          <p:cNvSpPr/>
          <p:nvPr/>
        </p:nvSpPr>
        <p:spPr>
          <a:xfrm>
            <a:off x="1915888" y="3867844"/>
            <a:ext cx="805544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EDBB491-6F11-4A37-DE4E-E0EE4E7ACA11}"/>
              </a:ext>
            </a:extLst>
          </p:cNvPr>
          <p:cNvSpPr/>
          <p:nvPr/>
        </p:nvSpPr>
        <p:spPr>
          <a:xfrm>
            <a:off x="1926771" y="3146658"/>
            <a:ext cx="805544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E5674D3-EF29-5E28-81D4-0FF4E34EBD94}"/>
              </a:ext>
            </a:extLst>
          </p:cNvPr>
          <p:cNvSpPr/>
          <p:nvPr/>
        </p:nvSpPr>
        <p:spPr>
          <a:xfrm>
            <a:off x="1937657" y="2647958"/>
            <a:ext cx="805544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B169727-B789-2751-B004-152D140CC309}"/>
              </a:ext>
            </a:extLst>
          </p:cNvPr>
          <p:cNvSpPr/>
          <p:nvPr/>
        </p:nvSpPr>
        <p:spPr>
          <a:xfrm>
            <a:off x="1926771" y="2192807"/>
            <a:ext cx="805544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3F4D71-C09A-08C7-042D-899F43C3FC89}"/>
              </a:ext>
            </a:extLst>
          </p:cNvPr>
          <p:cNvSpPr/>
          <p:nvPr/>
        </p:nvSpPr>
        <p:spPr>
          <a:xfrm>
            <a:off x="1828800" y="2166257"/>
            <a:ext cx="97972" cy="1941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C0693D3-58D0-08CD-B599-E2B5D2C3A606}"/>
              </a:ext>
            </a:extLst>
          </p:cNvPr>
          <p:cNvSpPr/>
          <p:nvPr/>
        </p:nvSpPr>
        <p:spPr>
          <a:xfrm>
            <a:off x="2100946" y="4879575"/>
            <a:ext cx="620486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111A5C7-20FF-E5FC-AAE5-2687F7F9B832}"/>
              </a:ext>
            </a:extLst>
          </p:cNvPr>
          <p:cNvSpPr/>
          <p:nvPr/>
        </p:nvSpPr>
        <p:spPr>
          <a:xfrm>
            <a:off x="2041072" y="1333502"/>
            <a:ext cx="620486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B6C08AA-E067-D52B-5140-E8637B8D5E30}"/>
              </a:ext>
            </a:extLst>
          </p:cNvPr>
          <p:cNvSpPr/>
          <p:nvPr/>
        </p:nvSpPr>
        <p:spPr>
          <a:xfrm>
            <a:off x="2008417" y="5771563"/>
            <a:ext cx="620486" cy="239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212761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EDCF-226A-CB23-77C4-62A4E5D49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halkduster" panose="03050602040202020205" pitchFamily="66" charset="77"/>
              </a:rPr>
              <a:t>6) Demonstrate a DML command to add/insert new records to an existing table from SQL database   using 'INSERT' statement.</a:t>
            </a:r>
            <a:endParaRPr lang="en-NP" sz="20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Query: </a:t>
            </a:r>
          </a:p>
          <a:p>
            <a:pPr marL="0" indent="0">
              <a:buNone/>
            </a:pPr>
            <a:r>
              <a:rPr lang="en-US" sz="2000" b="1" dirty="0">
                <a:latin typeface="Chalkduster" panose="03050602040202020205" pitchFamily="66" charset="77"/>
              </a:rPr>
              <a:t>(1)</a:t>
            </a:r>
          </a:p>
          <a:p>
            <a:pPr marL="0" indent="0" algn="just">
              <a:buNone/>
            </a:pPr>
            <a:r>
              <a:rPr lang="en-US" sz="2000" dirty="0">
                <a:highlight>
                  <a:srgbClr val="00FF00"/>
                </a:highlight>
                <a:latin typeface="Chalkduster" panose="03050602040202020205" pitchFamily="66" charset="77"/>
              </a:rPr>
              <a:t>insert into management values(1,'Akash','Kathmandu', 14,3.2),(2,'Bikash','bHaktapur',15,3.6),(3,'Prakash','Lalitpur',16,4.0);</a:t>
            </a:r>
            <a:endParaRPr lang="en-NP" sz="2000" dirty="0">
              <a:highlight>
                <a:srgbClr val="00FF00"/>
              </a:highlight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304334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0726-1244-2EE4-F264-9280606A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1149DE-1B79-BA30-9E22-6A5031C8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1" y="2458357"/>
            <a:ext cx="7734300" cy="2921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D678-63FF-A5B3-63DC-9E390239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7) (A) ​​Demonstrate a DML command to select all records from each column from the existing table using ‘SELECT *’ .</a:t>
            </a: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Query: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</a:t>
            </a:r>
            <a:r>
              <a:rPr lang="en-US" sz="2400" b="1" dirty="0">
                <a:highlight>
                  <a:srgbClr val="00FF00"/>
                </a:highlight>
                <a:latin typeface="Chalkduster" panose="03050602040202020205" pitchFamily="66" charset="77"/>
              </a:rPr>
              <a:t>*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  from management;</a:t>
            </a: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FB752E-87B7-1DCF-9C12-B1C82B5DC92E}"/>
                  </a:ext>
                </a:extLst>
              </p14:cNvPr>
              <p14:cNvContentPartPr/>
              <p14:nvPr/>
            </p14:nvContentPartPr>
            <p14:xfrm>
              <a:off x="1091606" y="3368160"/>
              <a:ext cx="6598440" cy="13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FB752E-87B7-1DCF-9C12-B1C82B5DC9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1606" y="3188160"/>
                <a:ext cx="67780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763517-A9ED-D9E6-9D4F-F7622316144F}"/>
                  </a:ext>
                </a:extLst>
              </p14:cNvPr>
              <p14:cNvContentPartPr/>
              <p14:nvPr/>
            </p14:nvContentPartPr>
            <p14:xfrm>
              <a:off x="1463469" y="4121640"/>
              <a:ext cx="6852240" cy="98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763517-A9ED-D9E6-9D4F-F762231614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3469" y="3941640"/>
                <a:ext cx="7031880" cy="13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81837B-19F0-7EF6-1D67-79A1622C737C}"/>
                  </a:ext>
                </a:extLst>
              </p14:cNvPr>
              <p14:cNvContentPartPr/>
              <p14:nvPr/>
            </p14:nvContentPartPr>
            <p14:xfrm>
              <a:off x="947554" y="3173400"/>
              <a:ext cx="6841800" cy="58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81837B-19F0-7EF6-1D67-79A1622C73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553" y="3155400"/>
                <a:ext cx="6877442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445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E4F-E1D7-69CB-0CC7-AF0F108B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C9742-5652-C336-BC08-C2CB7CB5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7) (B) ​​ ​​Demonstrate a DML command to select all records from any single column from the existing table using 'SELECT’.</a:t>
            </a: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roll from management;</a:t>
            </a: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EFE5-B349-4A3C-0E83-74D48A68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4814"/>
            <a:ext cx="7772400" cy="2846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212E4C-FED1-D0D6-D3EE-434B99955036}"/>
                  </a:ext>
                </a:extLst>
              </p14:cNvPr>
              <p14:cNvContentPartPr/>
              <p14:nvPr/>
            </p14:nvContentPartPr>
            <p14:xfrm>
              <a:off x="1375629" y="4344480"/>
              <a:ext cx="288360" cy="99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212E4C-FED1-D0D6-D3EE-434B999550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629" y="4164415"/>
                <a:ext cx="468000" cy="1356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8193DB-C0D3-D5E6-40E3-0BC3C49F36E2}"/>
                  </a:ext>
                </a:extLst>
              </p14:cNvPr>
              <p14:cNvContentPartPr/>
              <p14:nvPr/>
            </p14:nvContentPartPr>
            <p14:xfrm>
              <a:off x="1055229" y="3746880"/>
              <a:ext cx="57528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8193DB-C0D3-D5E6-40E3-0BC3C49F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229" y="3566880"/>
                <a:ext cx="7549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12FC-64FD-E5A1-4B5F-476AB17F03BB}"/>
                  </a:ext>
                </a:extLst>
              </p14:cNvPr>
              <p14:cNvContentPartPr/>
              <p14:nvPr/>
            </p14:nvContentPartPr>
            <p14:xfrm>
              <a:off x="951909" y="3538080"/>
              <a:ext cx="794520" cy="45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12FC-64FD-E5A1-4B5F-476AB17F03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909" y="3520080"/>
                <a:ext cx="830160" cy="4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702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1641-DACC-A81C-6ADA-C675F68E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1C067-5F16-FADF-86C2-439246E5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9157"/>
            <a:ext cx="7772400" cy="18007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202A-AA30-D83E-8A68-A837B6F22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7) (C) ​​ ​​Demonstrate a DML command to select single record from all column from the existing table using 'SELECT *’ and ‘WHERE’ clause. </a:t>
            </a: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* from management where roll=1;</a:t>
            </a: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657766-07A7-A9A3-B471-26C989EE3CA5}"/>
                  </a:ext>
                </a:extLst>
              </p14:cNvPr>
              <p14:cNvContentPartPr/>
              <p14:nvPr/>
            </p14:nvContentPartPr>
            <p14:xfrm>
              <a:off x="998349" y="3826440"/>
              <a:ext cx="5134680" cy="2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657766-07A7-A9A3-B471-26C989EE3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355" y="3648748"/>
                <a:ext cx="5314307" cy="382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E430F4-7C73-F07F-1714-463C82D6D5E5}"/>
                  </a:ext>
                </a:extLst>
              </p14:cNvPr>
              <p14:cNvContentPartPr/>
              <p14:nvPr/>
            </p14:nvContentPartPr>
            <p14:xfrm>
              <a:off x="1289949" y="4441320"/>
              <a:ext cx="5336280" cy="8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E430F4-7C73-F07F-1714-463C82D6D5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949" y="4260579"/>
                <a:ext cx="5515920" cy="4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5FF1BB-C9BA-5978-5C90-9CF58DA162EB}"/>
                  </a:ext>
                </a:extLst>
              </p14:cNvPr>
              <p14:cNvContentPartPr/>
              <p14:nvPr/>
            </p14:nvContentPartPr>
            <p14:xfrm>
              <a:off x="780514" y="3614400"/>
              <a:ext cx="5467320" cy="50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5FF1BB-C9BA-5978-5C90-9CF58DA162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514" y="3596400"/>
                <a:ext cx="5502960" cy="5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31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Some Basic Terms in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i</a:t>
            </a:r>
            <a:r>
              <a:rPr dirty="0"/>
              <a:t>) Field: Property/attribute of table. E.g., name, phone number.</a:t>
            </a:r>
          </a:p>
          <a:p>
            <a:pPr marL="0" indent="0">
              <a:buNone/>
            </a:pPr>
            <a:r>
              <a:rPr dirty="0"/>
              <a:t>ii) Record</a:t>
            </a:r>
            <a:r>
              <a:rPr lang="en-US" dirty="0"/>
              <a:t>/tuple</a:t>
            </a:r>
            <a:r>
              <a:rPr dirty="0"/>
              <a:t>: Collection of interrelated fields. </a:t>
            </a:r>
            <a:endParaRPr lang="en-US" dirty="0"/>
          </a:p>
          <a:p>
            <a:pPr marL="0" indent="0">
              <a:buNone/>
            </a:pPr>
            <a:r>
              <a:rPr lang="en-NP" dirty="0"/>
              <a:t>     </a:t>
            </a:r>
            <a:r>
              <a:rPr dirty="0"/>
              <a:t>E.g., 1, Ram.</a:t>
            </a:r>
          </a:p>
          <a:p>
            <a:pPr marL="0" indent="0">
              <a:buNone/>
            </a:pPr>
            <a:r>
              <a:rPr dirty="0"/>
              <a:t>iii) Table: Arrangement of rows and columns.</a:t>
            </a:r>
          </a:p>
          <a:p>
            <a:pPr marL="0" indent="0">
              <a:buNone/>
            </a:pPr>
            <a:r>
              <a:rPr dirty="0"/>
              <a:t>iv) Object: Used in database to store and manipulate data.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49DC0-DCDC-1782-D4DD-83B24758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85ACB-3942-DEE8-40C7-ECE1DDB6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9" y="3526020"/>
            <a:ext cx="7772400" cy="21188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1755-FAD4-7116-A1DF-C3F8F5B4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7) (D) ​​ ​​Demonstrate a DML command to select any column from </a:t>
            </a:r>
            <a:r>
              <a:rPr lang="en-US" sz="2400" dirty="0" err="1">
                <a:latin typeface="Chalkduster" panose="03050602040202020205" pitchFamily="66" charset="77"/>
              </a:rPr>
              <a:t>table_name</a:t>
            </a:r>
            <a:r>
              <a:rPr lang="en-US" sz="2400" dirty="0">
                <a:latin typeface="Chalkduster" panose="03050602040202020205" pitchFamily="66" charset="77"/>
              </a:rPr>
              <a:t> ORDER BY </a:t>
            </a:r>
            <a:r>
              <a:rPr lang="en-US" sz="2400" dirty="0" err="1">
                <a:latin typeface="Chalkduster" panose="03050602040202020205" pitchFamily="66" charset="77"/>
              </a:rPr>
              <a:t>column_name</a:t>
            </a:r>
            <a:r>
              <a:rPr lang="en-US" sz="2400" dirty="0">
                <a:latin typeface="Chalkduster" panose="03050602040202020205" pitchFamily="66" charset="77"/>
              </a:rPr>
              <a:t> ‘ASC|DESC’.</a:t>
            </a: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 * from management order by roll desc;</a:t>
            </a: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A983B2-38D7-B314-5A51-FC0F242514B7}"/>
                  </a:ext>
                </a:extLst>
              </p14:cNvPr>
              <p14:cNvContentPartPr/>
              <p14:nvPr/>
            </p14:nvContentPartPr>
            <p14:xfrm>
              <a:off x="976389" y="4209480"/>
              <a:ext cx="4820760" cy="8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A983B2-38D7-B314-5A51-FC0F242514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389" y="4029480"/>
                <a:ext cx="50004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8BCE6FF-B546-0E9B-DB16-A2EEC2012DDB}"/>
                  </a:ext>
                </a:extLst>
              </p14:cNvPr>
              <p14:cNvContentPartPr/>
              <p14:nvPr/>
            </p14:nvContentPartPr>
            <p14:xfrm>
              <a:off x="874869" y="4490280"/>
              <a:ext cx="797400" cy="1219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8BCE6FF-B546-0E9B-DB16-A2EEC2012D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869" y="4472280"/>
                <a:ext cx="833040" cy="12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C336674-1B2B-7E48-023D-CA6914514124}"/>
                  </a:ext>
                </a:extLst>
              </p14:cNvPr>
              <p14:cNvContentPartPr/>
              <p14:nvPr/>
            </p14:nvContentPartPr>
            <p14:xfrm>
              <a:off x="1081149" y="4777560"/>
              <a:ext cx="414000" cy="56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C336674-1B2B-7E48-023D-CA69145141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1071" y="4597560"/>
                <a:ext cx="593796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CD7662-1839-20DE-F289-17793C473E4B}"/>
                  </a:ext>
                </a:extLst>
              </p14:cNvPr>
              <p14:cNvContentPartPr/>
              <p14:nvPr/>
            </p14:nvContentPartPr>
            <p14:xfrm>
              <a:off x="914074" y="3938040"/>
              <a:ext cx="4961520" cy="53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CD7662-1839-20DE-F289-17793C473E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6074" y="3920052"/>
                <a:ext cx="4997160" cy="5709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893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11D8-207C-9415-CED1-8AB3713C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1983B-8903-3D23-A23F-0DE8B106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23411"/>
            <a:ext cx="7772400" cy="21337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C922-F48B-2A98-36B6-A45B17208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</a:t>
            </a: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2) 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* from management order by roll </a:t>
            </a:r>
            <a:r>
              <a:rPr lang="en-US" sz="2400" dirty="0" err="1">
                <a:highlight>
                  <a:srgbClr val="00FF00"/>
                </a:highlight>
                <a:latin typeface="Chalkduster" panose="03050602040202020205" pitchFamily="66" charset="77"/>
              </a:rPr>
              <a:t>asc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endParaRPr lang="en-NP" sz="2000" b="1" dirty="0"/>
          </a:p>
          <a:p>
            <a:endParaRPr lang="en-NP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FEFCA5-4928-3904-F51D-5798E5CFB37C}"/>
                  </a:ext>
                </a:extLst>
              </p14:cNvPr>
              <p14:cNvContentPartPr/>
              <p14:nvPr/>
            </p14:nvContentPartPr>
            <p14:xfrm>
              <a:off x="952989" y="2601000"/>
              <a:ext cx="504792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FEFCA5-4928-3904-F51D-5798E5CFB3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989" y="2421000"/>
                <a:ext cx="52275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664EF9-34FD-C1C5-740E-E6E97F4F3EAF}"/>
                  </a:ext>
                </a:extLst>
              </p14:cNvPr>
              <p14:cNvContentPartPr/>
              <p14:nvPr/>
            </p14:nvContentPartPr>
            <p14:xfrm>
              <a:off x="1179429" y="3034080"/>
              <a:ext cx="376560" cy="81946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664EF9-34FD-C1C5-740E-E6E97F4F3E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343" y="2854057"/>
                <a:ext cx="556372" cy="1179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3BAA90-02E2-90EB-9DEC-76869019807D}"/>
                  </a:ext>
                </a:extLst>
              </p14:cNvPr>
              <p14:cNvContentPartPr/>
              <p14:nvPr/>
            </p14:nvContentPartPr>
            <p14:xfrm>
              <a:off x="966669" y="2890440"/>
              <a:ext cx="775045" cy="116640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3BAA90-02E2-90EB-9DEC-7686901980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670" y="2872434"/>
                <a:ext cx="810683" cy="1202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EF096A-1926-6986-5B9C-33BE80BFE656}"/>
                  </a:ext>
                </a:extLst>
              </p14:cNvPr>
              <p14:cNvContentPartPr/>
              <p14:nvPr/>
            </p14:nvContentPartPr>
            <p14:xfrm>
              <a:off x="796714" y="2355120"/>
              <a:ext cx="5315760" cy="60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F096A-1926-6986-5B9C-33BE80BFE6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713" y="2337120"/>
                <a:ext cx="5351402" cy="6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7193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325E8-CCC5-1528-F8EB-D86D44F1D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9D57D-A37A-73A7-AEB0-2AA40B0A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210038"/>
            <a:ext cx="7607300" cy="2857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1DEFD-18D8-F6E8-A09F-1CC0B2D1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8) Demonstrate a DML command to update data to the existing records in a   table using 'UPDATE' statement.</a:t>
            </a:r>
          </a:p>
          <a:p>
            <a:pPr marL="0" indent="0">
              <a:buNone/>
            </a:pPr>
            <a:r>
              <a:rPr lang="en-US" sz="2400" b="1" dirty="0">
                <a:latin typeface="Chalkduster" panose="03050602040202020205" pitchFamily="66" charset="77"/>
              </a:rPr>
              <a:t>Query</a:t>
            </a:r>
          </a:p>
          <a:p>
            <a:pPr marL="0" indent="0">
              <a:buNone/>
            </a:pPr>
            <a:r>
              <a:rPr lang="en-US" sz="2000" dirty="0">
                <a:latin typeface="Chalkduster" panose="03050602040202020205" pitchFamily="66" charset="77"/>
              </a:rPr>
              <a:t>3)</a:t>
            </a:r>
            <a:r>
              <a:rPr lang="en-US" sz="2000" dirty="0">
                <a:highlight>
                  <a:srgbClr val="FFFF00"/>
                </a:highlight>
                <a:latin typeface="Chalkduster" panose="03050602040202020205" pitchFamily="66" charset="77"/>
              </a:rPr>
              <a:t>update</a:t>
            </a:r>
            <a:r>
              <a:rPr lang="en-US" sz="2000" dirty="0">
                <a:latin typeface="Chalkduster" panose="03050602040202020205" pitchFamily="66" charset="77"/>
              </a:rPr>
              <a:t> management </a:t>
            </a:r>
            <a:r>
              <a:rPr lang="en-US" sz="2000" dirty="0">
                <a:highlight>
                  <a:srgbClr val="FFFF00"/>
                </a:highlight>
                <a:latin typeface="Chalkduster" panose="03050602040202020205" pitchFamily="66" charset="77"/>
              </a:rPr>
              <a:t>set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Chalkduster" panose="03050602040202020205" pitchFamily="66" charset="77"/>
              </a:rPr>
              <a:t>address</a:t>
            </a:r>
            <a:r>
              <a:rPr lang="en-US" sz="2000" dirty="0">
                <a:latin typeface="Chalkduster" panose="03050602040202020205" pitchFamily="66" charset="77"/>
              </a:rPr>
              <a:t>= </a:t>
            </a:r>
            <a:r>
              <a:rPr lang="en-NP" sz="2000" dirty="0">
                <a:latin typeface="Chalkduster" panose="03050602040202020205" pitchFamily="66" charset="77"/>
              </a:rPr>
              <a:t>'</a:t>
            </a:r>
            <a:r>
              <a:rPr lang="en-US" sz="2000" dirty="0" err="1">
                <a:highlight>
                  <a:srgbClr val="00FF00"/>
                </a:highlight>
                <a:latin typeface="Chalkduster" panose="03050602040202020205" pitchFamily="66" charset="77"/>
              </a:rPr>
              <a:t>Bharatpur</a:t>
            </a:r>
            <a:r>
              <a:rPr lang="en-NP" sz="2000" dirty="0">
                <a:latin typeface="Chalkduster" panose="03050602040202020205" pitchFamily="66" charset="77"/>
              </a:rPr>
              <a:t>'</a:t>
            </a:r>
            <a:r>
              <a:rPr lang="en-US" sz="2000" dirty="0">
                <a:latin typeface="Chalkduster" panose="03050602040202020205" pitchFamily="66" charset="77"/>
              </a:rPr>
              <a:t> where    	roll=2;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Chalkduster" panose="03050602040202020205" pitchFamily="66" charset="77"/>
              </a:rPr>
              <a:t>select * from management;</a:t>
            </a:r>
          </a:p>
          <a:p>
            <a:pPr marL="0" indent="0">
              <a:buNone/>
            </a:pPr>
            <a:endParaRPr lang="en-US" sz="2400" b="1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b="1" dirty="0">
              <a:latin typeface="Chalkduster" panose="03050602040202020205" pitchFamily="66" charset="77"/>
            </a:endParaRPr>
          </a:p>
          <a:p>
            <a:endParaRPr lang="en-NP" sz="2400" dirty="0">
              <a:latin typeface="Chalkduster" panose="03050602040202020205" pitchFamily="66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CEC16-3249-2A3B-E760-5FED4646B707}"/>
                  </a:ext>
                </a:extLst>
              </p14:cNvPr>
              <p14:cNvContentPartPr/>
              <p14:nvPr/>
            </p14:nvContentPartPr>
            <p14:xfrm>
              <a:off x="3804909" y="5099040"/>
              <a:ext cx="1570320" cy="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CEC16-3249-2A3B-E760-5FED4646B7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4909" y="4919040"/>
                <a:ext cx="1749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86F8AA2-301A-058F-E6C1-850D34E533AF}"/>
                  </a:ext>
                </a:extLst>
              </p14:cNvPr>
              <p14:cNvContentPartPr/>
              <p14:nvPr/>
            </p14:nvContentPartPr>
            <p14:xfrm>
              <a:off x="3611246" y="3735720"/>
              <a:ext cx="2008080" cy="2046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86F8AA2-301A-058F-E6C1-850D34E53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246" y="3717720"/>
                <a:ext cx="2043720" cy="20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50284A-816B-EACE-C6CA-ECDA23011A27}"/>
                  </a:ext>
                </a:extLst>
              </p14:cNvPr>
              <p14:cNvContentPartPr/>
              <p14:nvPr/>
            </p14:nvContentPartPr>
            <p14:xfrm>
              <a:off x="3906754" y="4045320"/>
              <a:ext cx="1119600" cy="2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50284A-816B-EACE-C6CA-ECDA23011A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16754" y="3865320"/>
                <a:ext cx="12992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2C008A-430A-C265-72A2-376018F8A783}"/>
                  </a:ext>
                </a:extLst>
              </p14:cNvPr>
              <p14:cNvContentPartPr/>
              <p14:nvPr/>
            </p14:nvContentPartPr>
            <p14:xfrm>
              <a:off x="1451554" y="5105880"/>
              <a:ext cx="298440" cy="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2C008A-430A-C265-72A2-376018F8A7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1445" y="4925880"/>
                <a:ext cx="478297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A1E96C-A6C0-C993-AC72-ED225B9E26B4}"/>
                  </a:ext>
                </a:extLst>
              </p14:cNvPr>
              <p14:cNvContentPartPr/>
              <p14:nvPr/>
            </p14:nvContentPartPr>
            <p14:xfrm>
              <a:off x="1056274" y="4047120"/>
              <a:ext cx="68796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A1E96C-A6C0-C993-AC72-ED225B9E26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274" y="3867120"/>
                <a:ext cx="86760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754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CE14-5A56-BDF0-DF21-7C280748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6B4DA-59C9-AC89-2A37-81A22E05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1" y="3145480"/>
            <a:ext cx="7243140" cy="2425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B530-2A7B-5D5C-D7FA-CFBEBB28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3914"/>
            <a:ext cx="8229600" cy="583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9) Demonstrate a DML command to delete any records from a table using 'DELETE' statement.</a:t>
            </a: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r>
              <a:rPr lang="en-US" sz="2400" dirty="0">
                <a:latin typeface="Chalkduster" panose="03050602040202020205" pitchFamily="66" charset="77"/>
              </a:rPr>
              <a:t>Query:</a:t>
            </a:r>
            <a:endParaRPr lang="en-NP" sz="2400" dirty="0">
              <a:latin typeface="Chalkduster" panose="03050602040202020205" pitchFamily="66" charset="77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delete from management where </a:t>
            </a:r>
            <a:r>
              <a:rPr lang="en-US" sz="2400" dirty="0" err="1">
                <a:highlight>
                  <a:srgbClr val="00FF00"/>
                </a:highlight>
                <a:latin typeface="Chalkduster" panose="03050602040202020205" pitchFamily="66" charset="77"/>
              </a:rPr>
              <a:t>gpa</a:t>
            </a: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&gt;3.6;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highlight>
                  <a:srgbClr val="00FF00"/>
                </a:highlight>
                <a:latin typeface="Chalkduster" panose="03050602040202020205" pitchFamily="66" charset="77"/>
              </a:rPr>
              <a:t>select *from management;</a:t>
            </a:r>
          </a:p>
          <a:p>
            <a:pPr marL="457200" indent="-457200">
              <a:buFont typeface="+mj-lt"/>
              <a:buAutoNum type="arabicParenR"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b="1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US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dirty="0">
              <a:latin typeface="Chalkduster" panose="03050602040202020205" pitchFamily="66" charset="77"/>
            </a:endParaRPr>
          </a:p>
          <a:p>
            <a:pPr marL="0" indent="0">
              <a:buNone/>
            </a:pPr>
            <a:endParaRPr lang="en-NP" sz="2400" b="1" dirty="0">
              <a:latin typeface="Chalkduster" panose="03050602040202020205" pitchFamily="66" charset="77"/>
            </a:endParaRPr>
          </a:p>
          <a:p>
            <a:endParaRPr lang="en-NP" sz="2400" dirty="0">
              <a:latin typeface="Chalkduster" panose="03050602040202020205" pitchFamily="66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AC9C5C-8B06-1907-005D-5A7BB79EF1E8}"/>
                  </a:ext>
                </a:extLst>
              </p14:cNvPr>
              <p14:cNvContentPartPr/>
              <p14:nvPr/>
            </p14:nvContentPartPr>
            <p14:xfrm>
              <a:off x="6330669" y="3655800"/>
              <a:ext cx="1131840" cy="84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AC9C5C-8B06-1907-005D-5A7BB79EF1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2663" y="3637800"/>
                <a:ext cx="1167491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B37BA04-23B9-7C65-670D-2FA59B6E1E5E}"/>
                  </a:ext>
                </a:extLst>
              </p14:cNvPr>
              <p14:cNvContentPartPr/>
              <p14:nvPr/>
            </p14:nvContentPartPr>
            <p14:xfrm>
              <a:off x="7551429" y="5740920"/>
              <a:ext cx="124920" cy="282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B37BA04-23B9-7C65-670D-2FA59B6E1E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429" y="5722920"/>
                <a:ext cx="1605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F0AE9F1-9E5E-4C66-7869-36DE992A2A7A}"/>
                  </a:ext>
                </a:extLst>
              </p14:cNvPr>
              <p14:cNvContentPartPr/>
              <p14:nvPr/>
            </p14:nvContentPartPr>
            <p14:xfrm>
              <a:off x="8438829" y="5885640"/>
              <a:ext cx="152640" cy="163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F0AE9F1-9E5E-4C66-7869-36DE992A2A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0829" y="5867640"/>
                <a:ext cx="18828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E9A6967-B672-4CCA-77D3-1AAB113A5CAB}"/>
              </a:ext>
            </a:extLst>
          </p:cNvPr>
          <p:cNvGrpSpPr/>
          <p:nvPr/>
        </p:nvGrpSpPr>
        <p:grpSpPr>
          <a:xfrm>
            <a:off x="7756989" y="5796360"/>
            <a:ext cx="1044720" cy="329400"/>
            <a:chOff x="7756989" y="5796360"/>
            <a:chExt cx="104472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D370D8-83EE-E289-B6F2-027D6E1F59DB}"/>
                    </a:ext>
                  </a:extLst>
                </p14:cNvPr>
                <p14:cNvContentPartPr/>
                <p14:nvPr/>
              </p14:nvContentPartPr>
              <p14:xfrm>
                <a:off x="7756989" y="5907600"/>
                <a:ext cx="109800" cy="12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D370D8-83EE-E289-B6F2-027D6E1F59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38930" y="5889549"/>
                  <a:ext cx="145557" cy="163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C5DAC37-5D75-59B8-6A7E-0D4A8D91D219}"/>
                    </a:ext>
                  </a:extLst>
                </p14:cNvPr>
                <p14:cNvContentPartPr/>
                <p14:nvPr/>
              </p14:nvContentPartPr>
              <p14:xfrm>
                <a:off x="7957509" y="5814360"/>
                <a:ext cx="74520" cy="221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C5DAC37-5D75-59B8-6A7E-0D4A8D91D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39509" y="5796331"/>
                  <a:ext cx="110160" cy="25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AD2B4C-FE22-AA9E-B30F-C23331DEB401}"/>
                    </a:ext>
                  </a:extLst>
                </p14:cNvPr>
                <p14:cNvContentPartPr/>
                <p14:nvPr/>
              </p14:nvContentPartPr>
              <p14:xfrm>
                <a:off x="8053989" y="5890680"/>
                <a:ext cx="166320" cy="142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AD2B4C-FE22-AA9E-B30F-C23331DEB4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6028" y="5872725"/>
                  <a:ext cx="201883" cy="178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2C9D6D6-50D0-84F5-693F-77A62F2C1979}"/>
                    </a:ext>
                  </a:extLst>
                </p14:cNvPr>
                <p14:cNvContentPartPr/>
                <p14:nvPr/>
              </p14:nvContentPartPr>
              <p14:xfrm>
                <a:off x="8316429" y="5836320"/>
                <a:ext cx="47520" cy="28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2C9D6D6-50D0-84F5-693F-77A62F2C19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8429" y="5818342"/>
                  <a:ext cx="83160" cy="325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DD77E58-4236-74B9-9E40-FDC2D3EF619A}"/>
                    </a:ext>
                  </a:extLst>
                </p14:cNvPr>
                <p14:cNvContentPartPr/>
                <p14:nvPr/>
              </p14:nvContentPartPr>
              <p14:xfrm>
                <a:off x="8256669" y="5978880"/>
                <a:ext cx="181440" cy="5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DD77E58-4236-74B9-9E40-FDC2D3EF61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38669" y="5960880"/>
                  <a:ext cx="217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09BC13-F2DF-C000-DC1D-915B82D152B0}"/>
                    </a:ext>
                  </a:extLst>
                </p14:cNvPr>
                <p14:cNvContentPartPr/>
                <p14:nvPr/>
              </p14:nvContentPartPr>
              <p14:xfrm>
                <a:off x="8636469" y="5796360"/>
                <a:ext cx="16524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09BC13-F2DF-C000-DC1D-915B82D152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18469" y="5778360"/>
                  <a:ext cx="20088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1A9B0EB-A173-D8AC-9E9B-54CA25F2586D}"/>
              </a:ext>
            </a:extLst>
          </p:cNvPr>
          <p:cNvGrpSpPr/>
          <p:nvPr/>
        </p:nvGrpSpPr>
        <p:grpSpPr>
          <a:xfrm>
            <a:off x="6298989" y="5291280"/>
            <a:ext cx="1131840" cy="851400"/>
            <a:chOff x="6227709" y="5291280"/>
            <a:chExt cx="1203120" cy="85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A8F695-518A-44D8-D333-C5ED48B32B87}"/>
                    </a:ext>
                  </a:extLst>
                </p14:cNvPr>
                <p14:cNvContentPartPr/>
                <p14:nvPr/>
              </p14:nvContentPartPr>
              <p14:xfrm>
                <a:off x="6766989" y="5673960"/>
                <a:ext cx="226080" cy="224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A8F695-518A-44D8-D333-C5ED48B32B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7862" y="5655960"/>
                  <a:ext cx="263951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574F5E-EA54-F7FE-C2E0-0FFFD07FB5A0}"/>
                    </a:ext>
                  </a:extLst>
                </p14:cNvPr>
                <p14:cNvContentPartPr/>
                <p14:nvPr/>
              </p14:nvContentPartPr>
              <p14:xfrm>
                <a:off x="6923229" y="5897880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574F5E-EA54-F7FE-C2E0-0FFFD07FB5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05229" y="5879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DA0B080-96FA-6D6C-4227-D7EDF8703756}"/>
                    </a:ext>
                  </a:extLst>
                </p14:cNvPr>
                <p14:cNvContentPartPr/>
                <p14:nvPr/>
              </p14:nvContentPartPr>
              <p14:xfrm>
                <a:off x="7119429" y="5887800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DA0B080-96FA-6D6C-4227-D7EDF87037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01429" y="5869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9325EC-3FF9-538B-1F47-EC63FEDF99AD}"/>
                    </a:ext>
                  </a:extLst>
                </p14:cNvPr>
                <p14:cNvContentPartPr/>
                <p14:nvPr/>
              </p14:nvContentPartPr>
              <p14:xfrm>
                <a:off x="7264869" y="5749560"/>
                <a:ext cx="119880" cy="20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9325EC-3FF9-538B-1F47-EC63FEDF99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45719" y="5731591"/>
                  <a:ext cx="157797" cy="24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594E3F-758C-4068-5D1A-8C84D5D453F8}"/>
                    </a:ext>
                  </a:extLst>
                </p14:cNvPr>
                <p14:cNvContentPartPr/>
                <p14:nvPr/>
              </p14:nvContentPartPr>
              <p14:xfrm>
                <a:off x="6227709" y="5291280"/>
                <a:ext cx="1203120" cy="85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594E3F-758C-4068-5D1A-8C84D5D453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08575" y="5273272"/>
                  <a:ext cx="1241005" cy="8870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015BB6-7EDC-98F9-CB9D-7F38024B232C}"/>
              </a:ext>
            </a:extLst>
          </p:cNvPr>
          <p:cNvGrpSpPr/>
          <p:nvPr/>
        </p:nvGrpSpPr>
        <p:grpSpPr>
          <a:xfrm>
            <a:off x="6949620" y="5548050"/>
            <a:ext cx="1729440" cy="776520"/>
            <a:chOff x="6949620" y="5548050"/>
            <a:chExt cx="1729440" cy="77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6D7F75E-E07D-EC64-72CF-D0F1D251B7FB}"/>
                    </a:ext>
                  </a:extLst>
                </p14:cNvPr>
                <p14:cNvContentPartPr/>
                <p14:nvPr/>
              </p14:nvContentPartPr>
              <p14:xfrm>
                <a:off x="7214220" y="5548050"/>
                <a:ext cx="593280" cy="776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6D7F75E-E07D-EC64-72CF-D0F1D251B7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96220" y="5530050"/>
                  <a:ext cx="62892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D196C0-0195-7823-814F-0CC467C4C63B}"/>
                    </a:ext>
                  </a:extLst>
                </p14:cNvPr>
                <p14:cNvContentPartPr/>
                <p14:nvPr/>
              </p14:nvContentPartPr>
              <p14:xfrm>
                <a:off x="6949620" y="5781690"/>
                <a:ext cx="1729440" cy="35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D196C0-0195-7823-814F-0CC467C4C6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31620" y="5763708"/>
                  <a:ext cx="1765080" cy="3898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380D50-F996-6F0B-08E7-1ACB1226C103}"/>
                  </a:ext>
                </a:extLst>
              </p14:cNvPr>
              <p14:cNvContentPartPr/>
              <p14:nvPr/>
            </p14:nvContentPartPr>
            <p14:xfrm>
              <a:off x="8217540" y="32465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380D50-F996-6F0B-08E7-1ACB1226C10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99540" y="322857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00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27416-50CB-13E5-4AC6-45D81DC6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6D65-3578-2833-8CDB-FF2E1D93E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93914"/>
            <a:ext cx="8577943" cy="6313715"/>
          </a:xfrm>
        </p:spPr>
        <p:txBody>
          <a:bodyPr>
            <a:normAutofit fontScale="55000" lnSpcReduction="20000"/>
          </a:bodyPr>
          <a:lstStyle/>
          <a:p>
            <a:r>
              <a:rPr lang="en-NP" sz="2400" dirty="0">
                <a:solidFill>
                  <a:srgbClr val="FF0000"/>
                </a:solidFill>
              </a:rPr>
              <a:t>Assignment</a:t>
            </a:r>
          </a:p>
          <a:p>
            <a:pPr marL="571500" indent="-571500">
              <a:buFont typeface="+mj-lt"/>
              <a:buAutoNum type="arabicPeriod"/>
            </a:pPr>
            <a:r>
              <a:rPr lang="en-NP" sz="4000" dirty="0"/>
              <a:t>W</a:t>
            </a:r>
            <a:r>
              <a:rPr lang="en-US" sz="4000" dirty="0"/>
              <a:t>ha</a:t>
            </a:r>
            <a:r>
              <a:rPr lang="en-NP" sz="4000" dirty="0"/>
              <a:t>t do you mean by database model? What are database models explain all the database models with its merits and demerits. [2+6]</a:t>
            </a:r>
          </a:p>
          <a:p>
            <a:pPr marL="0" indent="0">
              <a:buNone/>
            </a:pPr>
            <a:r>
              <a:rPr lang="en-NP" sz="2900" b="1" dirty="0">
                <a:highlight>
                  <a:srgbClr val="00FFFF"/>
                </a:highlight>
              </a:rPr>
              <a:t>Ans Key:</a:t>
            </a:r>
          </a:p>
          <a:p>
            <a:r>
              <a:rPr lang="en-US" sz="2900" b="1" dirty="0">
                <a:highlight>
                  <a:srgbClr val="00FFFF"/>
                </a:highlight>
              </a:rPr>
              <a:t>I</a:t>
            </a:r>
            <a:r>
              <a:rPr lang="en-NP" sz="2900" b="1" dirty="0">
                <a:highlight>
                  <a:srgbClr val="00FFFF"/>
                </a:highlight>
              </a:rPr>
              <a:t>ntroduction of database model and its types-&gt; 2 marks</a:t>
            </a:r>
          </a:p>
          <a:p>
            <a:r>
              <a:rPr lang="en-US" sz="2900" b="1" dirty="0">
                <a:highlight>
                  <a:srgbClr val="00FFFF"/>
                </a:highlight>
              </a:rPr>
              <a:t>Definition of Hierarchical Database Model |figure| adv and </a:t>
            </a:r>
            <a:r>
              <a:rPr lang="en-US" sz="2900" b="1" dirty="0" err="1">
                <a:highlight>
                  <a:srgbClr val="00FFFF"/>
                </a:highlight>
              </a:rPr>
              <a:t>disadv</a:t>
            </a:r>
            <a:r>
              <a:rPr lang="en-US" sz="2900" b="1" dirty="0">
                <a:highlight>
                  <a:srgbClr val="00FFFF"/>
                </a:highlight>
              </a:rPr>
              <a:t> at least 2 point each| -&gt; [0.5+0.5+1=2] marks	</a:t>
            </a:r>
          </a:p>
          <a:p>
            <a:r>
              <a:rPr lang="en-US" sz="2900" b="1" dirty="0">
                <a:highlight>
                  <a:srgbClr val="00FFFF"/>
                </a:highlight>
              </a:rPr>
              <a:t>Definition of Network Database Model |figure| adv and </a:t>
            </a:r>
            <a:r>
              <a:rPr lang="en-US" sz="2900" b="1" dirty="0" err="1">
                <a:highlight>
                  <a:srgbClr val="00FFFF"/>
                </a:highlight>
              </a:rPr>
              <a:t>disadv</a:t>
            </a:r>
            <a:r>
              <a:rPr lang="en-US" sz="2900" b="1" dirty="0">
                <a:highlight>
                  <a:srgbClr val="00FFFF"/>
                </a:highlight>
              </a:rPr>
              <a:t> at least 2 point each|  -&gt;[0.5+0.5+1=2] marks</a:t>
            </a:r>
          </a:p>
          <a:p>
            <a:r>
              <a:rPr lang="en-US" sz="2900" b="1" dirty="0">
                <a:highlight>
                  <a:srgbClr val="00FFFF"/>
                </a:highlight>
              </a:rPr>
              <a:t>Definition of Relational Database Model |figure| adv and </a:t>
            </a:r>
            <a:r>
              <a:rPr lang="en-US" sz="2900" b="1" dirty="0" err="1">
                <a:highlight>
                  <a:srgbClr val="00FFFF"/>
                </a:highlight>
              </a:rPr>
              <a:t>disadv</a:t>
            </a:r>
            <a:r>
              <a:rPr lang="en-US" sz="2900" b="1" dirty="0">
                <a:highlight>
                  <a:srgbClr val="00FFFF"/>
                </a:highlight>
              </a:rPr>
              <a:t> at least 2 point each|  [0.5+0.5+1=2] marks 	</a:t>
            </a:r>
            <a:r>
              <a:rPr lang="en-US" sz="4000" dirty="0"/>
              <a:t>	         </a:t>
            </a:r>
            <a:r>
              <a:rPr lang="en-NP" sz="4000" dirty="0"/>
              <a:t>                          </a:t>
            </a:r>
          </a:p>
          <a:p>
            <a:pPr marL="0" indent="0">
              <a:buNone/>
            </a:pPr>
            <a:r>
              <a:rPr lang="en-NP" sz="4000" dirty="0"/>
              <a:t>2.	Define DBMS. Write its advantages and disadvantages. [1+4]</a:t>
            </a:r>
          </a:p>
          <a:p>
            <a:pPr marL="0" indent="0">
              <a:buNone/>
            </a:pPr>
            <a:r>
              <a:rPr lang="en-NP" sz="2500" dirty="0">
                <a:highlight>
                  <a:srgbClr val="00FFFF"/>
                </a:highlight>
              </a:rPr>
              <a:t>Ans Key:</a:t>
            </a:r>
          </a:p>
          <a:p>
            <a:r>
              <a:rPr lang="en-NP" sz="2500" dirty="0">
                <a:highlight>
                  <a:srgbClr val="00FFFF"/>
                </a:highlight>
              </a:rPr>
              <a:t>Defination of DBMS model-&gt; 1 marks</a:t>
            </a:r>
          </a:p>
          <a:p>
            <a:r>
              <a:rPr lang="en-US" sz="2500" dirty="0">
                <a:highlight>
                  <a:srgbClr val="00FFFF"/>
                </a:highlight>
              </a:rPr>
              <a:t>adv and </a:t>
            </a:r>
            <a:r>
              <a:rPr lang="en-US" sz="2500" dirty="0" err="1">
                <a:highlight>
                  <a:srgbClr val="00FFFF"/>
                </a:highlight>
              </a:rPr>
              <a:t>disadv</a:t>
            </a:r>
            <a:r>
              <a:rPr lang="en-US" sz="2500" dirty="0">
                <a:highlight>
                  <a:srgbClr val="00FFFF"/>
                </a:highlight>
              </a:rPr>
              <a:t> at least 4 point each [ 2+2]</a:t>
            </a:r>
            <a:endParaRPr lang="en-NP" sz="2500" dirty="0">
              <a:highlight>
                <a:srgbClr val="00FFFF"/>
              </a:highlight>
            </a:endParaRPr>
          </a:p>
          <a:p>
            <a:pPr marL="571500" indent="-571500">
              <a:buFont typeface="+mj-lt"/>
              <a:buAutoNum type="arabicPeriod"/>
            </a:pPr>
            <a:endParaRPr lang="en-NP" sz="4000" dirty="0"/>
          </a:p>
          <a:p>
            <a:pPr marL="0" indent="0">
              <a:buNone/>
            </a:pPr>
            <a:r>
              <a:rPr lang="en-NP" sz="4000" dirty="0"/>
              <a:t>3.	Define Normalization. Explain different normalization process along with suitable diagram. [2+6=8 marks]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NP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 Ans Key: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NP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ntroduction of Normalization model with its importance-&gt;  2 marks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Rules  of 1NF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atleast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 2-3 point	|table|-&gt; [1+1] marks	</a:t>
            </a:r>
          </a:p>
          <a:p>
            <a:pPr lvl="0">
              <a:defRPr/>
            </a:pPr>
            <a:r>
              <a:rPr lang="en-US" sz="2500" dirty="0">
                <a:solidFill>
                  <a:prstClr val="black"/>
                </a:solidFill>
                <a:highlight>
                  <a:srgbClr val="00FFFF"/>
                </a:highlight>
              </a:rPr>
              <a:t>Rules  of 2NF </a:t>
            </a:r>
            <a:r>
              <a:rPr lang="en-US" sz="2500" dirty="0" err="1">
                <a:solidFill>
                  <a:prstClr val="black"/>
                </a:solidFill>
                <a:highlight>
                  <a:srgbClr val="00FFFF"/>
                </a:highlight>
              </a:rPr>
              <a:t>atleast</a:t>
            </a:r>
            <a:r>
              <a:rPr lang="en-US" sz="2500" dirty="0">
                <a:solidFill>
                  <a:prstClr val="black"/>
                </a:solidFill>
                <a:highlight>
                  <a:srgbClr val="00FFFF"/>
                </a:highlight>
              </a:rPr>
              <a:t> 2-3 point	|table|-&gt; [1+1] marks </a:t>
            </a:r>
          </a:p>
          <a:p>
            <a:pPr lvl="0">
              <a:defRPr/>
            </a:pPr>
            <a:r>
              <a:rPr lang="en-US" sz="2500" dirty="0">
                <a:solidFill>
                  <a:prstClr val="black"/>
                </a:solidFill>
                <a:highlight>
                  <a:srgbClr val="00FFFF"/>
                </a:highlight>
              </a:rPr>
              <a:t>Rules  of 3NF </a:t>
            </a:r>
            <a:r>
              <a:rPr lang="en-US" sz="2500" dirty="0" err="1">
                <a:solidFill>
                  <a:prstClr val="black"/>
                </a:solidFill>
                <a:highlight>
                  <a:srgbClr val="00FFFF"/>
                </a:highlight>
              </a:rPr>
              <a:t>atleast</a:t>
            </a:r>
            <a:r>
              <a:rPr lang="en-US" sz="2500" dirty="0">
                <a:solidFill>
                  <a:prstClr val="black"/>
                </a:solidFill>
                <a:highlight>
                  <a:srgbClr val="00FFFF"/>
                </a:highlight>
              </a:rPr>
              <a:t> 2-3 point	|table|-&gt; [1+1] marks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  <a:p>
            <a:pPr lvl="0">
              <a:defRPr/>
            </a:pPr>
            <a:endParaRPr lang="en-US" sz="4000" dirty="0">
              <a:solidFill>
                <a:prstClr val="black"/>
              </a:solidFill>
              <a:highlight>
                <a:srgbClr val="FF00FF"/>
              </a:highlight>
              <a:latin typeface="Calibri"/>
            </a:endParaRPr>
          </a:p>
          <a:p>
            <a:pPr lvl="0">
              <a:defRPr/>
            </a:pPr>
            <a:endParaRPr lang="en-US" sz="4000" dirty="0">
              <a:solidFill>
                <a:prstClr val="black"/>
              </a:solidFill>
              <a:highlight>
                <a:srgbClr val="FF00FF"/>
              </a:highlight>
              <a:latin typeface="Calibri"/>
            </a:endParaRPr>
          </a:p>
          <a:p>
            <a:pPr lvl="0">
              <a:defRPr/>
            </a:pPr>
            <a:endParaRPr lang="en-US" sz="4000" dirty="0">
              <a:solidFill>
                <a:prstClr val="black"/>
              </a:solidFill>
              <a:highlight>
                <a:srgbClr val="FF00FF"/>
              </a:highlight>
              <a:latin typeface="Calibri"/>
            </a:endParaRPr>
          </a:p>
          <a:p>
            <a:pPr lvl="0">
              <a:defRPr/>
            </a:pPr>
            <a:endParaRPr lang="en-US" sz="4000" dirty="0">
              <a:solidFill>
                <a:prstClr val="black"/>
              </a:solidFill>
              <a:highlight>
                <a:srgbClr val="FF00FF"/>
              </a:highlight>
              <a:latin typeface="Calibri"/>
            </a:endParaRPr>
          </a:p>
          <a:p>
            <a:pPr lvl="0">
              <a:defRPr/>
            </a:pPr>
            <a:endParaRPr lang="en-NP" sz="4000" dirty="0">
              <a:highlight>
                <a:srgbClr val="FF00FF"/>
              </a:highlight>
            </a:endParaRPr>
          </a:p>
          <a:p>
            <a:pPr marL="571500" indent="-571500">
              <a:buFont typeface="+mj-lt"/>
              <a:buAutoNum type="arabicPeriod"/>
            </a:pPr>
            <a:endParaRPr lang="en-NP" sz="1900" dirty="0"/>
          </a:p>
          <a:p>
            <a:pPr marL="571500" indent="-571500">
              <a:buFont typeface="+mj-lt"/>
              <a:buAutoNum type="arabicPeriod"/>
            </a:pPr>
            <a:endParaRPr lang="en-NP" sz="2400" dirty="0"/>
          </a:p>
          <a:p>
            <a:pPr marL="571500" indent="-571500">
              <a:buFont typeface="+mj-lt"/>
              <a:buAutoNum type="arabicPeriod"/>
            </a:pPr>
            <a:endParaRPr lang="en-NP" sz="2400" dirty="0"/>
          </a:p>
        </p:txBody>
      </p:sp>
    </p:spTree>
    <p:extLst>
      <p:ext uri="{BB962C8B-B14F-4D97-AF65-F5344CB8AC3E}">
        <p14:creationId xmlns:p14="http://schemas.microsoft.com/office/powerpoint/2010/main" val="2318394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98570-33C0-BB06-7344-C1DE8476F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5430"/>
            <a:ext cx="8229600" cy="61118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NP" dirty="0"/>
              <a:t>4.	Differentiate between centralized and distributed database system.		[5]</a:t>
            </a:r>
          </a:p>
          <a:p>
            <a:pPr marL="0" lvl="0" indent="0">
              <a:buNone/>
              <a:defRPr/>
            </a:pPr>
            <a:r>
              <a:rPr lang="en-NP" dirty="0">
                <a:solidFill>
                  <a:prstClr val="black"/>
                </a:solidFill>
                <a:highlight>
                  <a:srgbClr val="00FF00"/>
                </a:highlight>
              </a:rPr>
              <a:t> </a:t>
            </a:r>
            <a:r>
              <a:rPr lang="en-NP" sz="2200" dirty="0">
                <a:solidFill>
                  <a:prstClr val="black"/>
                </a:solidFill>
                <a:highlight>
                  <a:srgbClr val="00FFFF"/>
                </a:highlight>
              </a:rPr>
              <a:t>Ans Key:</a:t>
            </a:r>
          </a:p>
          <a:p>
            <a:pPr lvl="0">
              <a:defRPr/>
            </a:pPr>
            <a:r>
              <a:rPr lang="en-US" sz="2200" dirty="0" err="1">
                <a:solidFill>
                  <a:prstClr val="black"/>
                </a:solidFill>
                <a:highlight>
                  <a:srgbClr val="00FFFF"/>
                </a:highlight>
              </a:rPr>
              <a:t>Atleast</a:t>
            </a:r>
            <a:r>
              <a:rPr lang="en-US" sz="2200" dirty="0">
                <a:solidFill>
                  <a:prstClr val="black"/>
                </a:solidFill>
                <a:highlight>
                  <a:srgbClr val="00FFFF"/>
                </a:highlight>
              </a:rPr>
              <a:t> 6-7 point </a:t>
            </a:r>
          </a:p>
          <a:p>
            <a:pPr lvl="0">
              <a:defRPr/>
            </a:pPr>
            <a:r>
              <a:rPr lang="en-US" sz="2200" dirty="0">
                <a:highlight>
                  <a:srgbClr val="00FFFF"/>
                </a:highlight>
              </a:rPr>
              <a:t>F</a:t>
            </a:r>
            <a:r>
              <a:rPr lang="en-NP" sz="2200" dirty="0">
                <a:highlight>
                  <a:srgbClr val="00FFFF"/>
                </a:highlight>
              </a:rPr>
              <a:t>irst point should be defination .Don’t include Full Form</a:t>
            </a:r>
          </a:p>
          <a:p>
            <a:pPr lvl="0">
              <a:defRPr/>
            </a:pPr>
            <a:r>
              <a:rPr lang="en-NP" sz="2200" dirty="0">
                <a:highlight>
                  <a:srgbClr val="00FFFF"/>
                </a:highlight>
              </a:rPr>
              <a:t>Example should be in last point</a:t>
            </a:r>
          </a:p>
          <a:p>
            <a:pPr lvl="0">
              <a:defRPr/>
            </a:pPr>
            <a:endParaRPr lang="en-NP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NP" sz="2900" dirty="0"/>
              <a:t>5.	What is SQL? Differentiate between DDL and DML.	[1+4]</a:t>
            </a:r>
          </a:p>
          <a:p>
            <a:pPr marL="0" lvl="0" indent="0">
              <a:buNone/>
              <a:defRPr/>
            </a:pPr>
            <a:r>
              <a:rPr lang="en-NP" dirty="0">
                <a:solidFill>
                  <a:prstClr val="black"/>
                </a:solidFill>
                <a:highlight>
                  <a:srgbClr val="00FF00"/>
                </a:highlight>
              </a:rPr>
              <a:t> </a:t>
            </a:r>
            <a:r>
              <a:rPr lang="en-NP" sz="1900" dirty="0">
                <a:solidFill>
                  <a:prstClr val="black"/>
                </a:solidFill>
                <a:highlight>
                  <a:srgbClr val="00FFFF"/>
                </a:highlight>
              </a:rPr>
              <a:t>Ans Key:</a:t>
            </a:r>
          </a:p>
          <a:p>
            <a:pPr marL="0" lvl="0" indent="0">
              <a:buNone/>
              <a:defRPr/>
            </a:pPr>
            <a:r>
              <a:rPr lang="en-NP" sz="1900" dirty="0">
                <a:solidFill>
                  <a:prstClr val="black"/>
                </a:solidFill>
                <a:highlight>
                  <a:srgbClr val="00FFFF"/>
                </a:highlight>
              </a:rPr>
              <a:t>Defination of sql.-&gt; 1 marks</a:t>
            </a:r>
          </a:p>
          <a:p>
            <a:pPr>
              <a:defRPr/>
            </a:pPr>
            <a:r>
              <a:rPr lang="en-US" sz="1900" dirty="0" err="1">
                <a:solidFill>
                  <a:prstClr val="black"/>
                </a:solidFill>
                <a:highlight>
                  <a:srgbClr val="00FFFF"/>
                </a:highlight>
              </a:rPr>
              <a:t>Atleast</a:t>
            </a:r>
            <a:r>
              <a:rPr lang="en-US" sz="1900" dirty="0">
                <a:solidFill>
                  <a:prstClr val="black"/>
                </a:solidFill>
                <a:highlight>
                  <a:srgbClr val="00FFFF"/>
                </a:highlight>
              </a:rPr>
              <a:t> 5-6 point     [4]</a:t>
            </a:r>
          </a:p>
          <a:p>
            <a:pPr lvl="0">
              <a:defRPr/>
            </a:pPr>
            <a:r>
              <a:rPr lang="en-US" sz="1900" dirty="0">
                <a:highlight>
                  <a:srgbClr val="00FFFF"/>
                </a:highlight>
              </a:rPr>
              <a:t>F</a:t>
            </a:r>
            <a:r>
              <a:rPr lang="en-NP" sz="1900" dirty="0">
                <a:highlight>
                  <a:srgbClr val="00FFFF"/>
                </a:highlight>
              </a:rPr>
              <a:t>irst point should be defination .Don’t include Full Form</a:t>
            </a:r>
          </a:p>
          <a:p>
            <a:pPr lvl="0">
              <a:defRPr/>
            </a:pPr>
            <a:r>
              <a:rPr lang="en-NP" sz="1900" dirty="0">
                <a:highlight>
                  <a:srgbClr val="00FFFF"/>
                </a:highlight>
              </a:rPr>
              <a:t>Example should be in last point</a:t>
            </a: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r>
              <a:rPr lang="en-NP" sz="2900" dirty="0"/>
              <a:t>6.	What is database security? Describe different methods to protect database of an organization.[1+4] marks. (</a:t>
            </a:r>
            <a:r>
              <a:rPr lang="en-US" sz="2900" dirty="0"/>
              <a:t>S</a:t>
            </a:r>
            <a:r>
              <a:rPr lang="en-NP" sz="2900" dirty="0"/>
              <a:t>ee slide no: 50 and 51) or from book (pg no:17 and 18)….</a:t>
            </a:r>
          </a:p>
          <a:p>
            <a:pPr marL="0" indent="0">
              <a:buNone/>
            </a:pPr>
            <a:r>
              <a:rPr lang="en-NP" sz="1700" dirty="0">
                <a:highlight>
                  <a:srgbClr val="00FFFF"/>
                </a:highlight>
              </a:rPr>
              <a:t>Ans Key:</a:t>
            </a:r>
          </a:p>
          <a:p>
            <a:r>
              <a:rPr lang="en-NP" sz="1700" dirty="0">
                <a:highlight>
                  <a:srgbClr val="00FFFF"/>
                </a:highlight>
              </a:rPr>
              <a:t>Defination of Database security -&gt; 1 marks</a:t>
            </a:r>
          </a:p>
          <a:p>
            <a:r>
              <a:rPr lang="en-US" sz="1700" dirty="0">
                <a:highlight>
                  <a:srgbClr val="00FFFF"/>
                </a:highlight>
              </a:rPr>
              <a:t>Different methods explain </a:t>
            </a:r>
            <a:r>
              <a:rPr lang="en-US" sz="1700" dirty="0" err="1">
                <a:highlight>
                  <a:srgbClr val="00FFFF"/>
                </a:highlight>
              </a:rPr>
              <a:t>atleast</a:t>
            </a:r>
            <a:r>
              <a:rPr lang="en-US" sz="1700" dirty="0">
                <a:highlight>
                  <a:srgbClr val="00FFFF"/>
                </a:highlight>
              </a:rPr>
              <a:t> 4 method in keyword and paragraph -&gt; look at slide  50 and 51 [4 marks] </a:t>
            </a:r>
          </a:p>
          <a:p>
            <a:endParaRPr lang="en-US" sz="17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NP" sz="1800" b="1" dirty="0">
                <a:solidFill>
                  <a:srgbClr val="FF0000"/>
                </a:solidFill>
              </a:rPr>
              <a:t>[Note: while writing in point write in complete statement.]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L</a:t>
            </a:r>
            <a:r>
              <a:rPr lang="en-NP" sz="1800" b="1" dirty="0">
                <a:solidFill>
                  <a:srgbClr val="FF0000"/>
                </a:solidFill>
              </a:rPr>
              <a:t>ike: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E</a:t>
            </a:r>
            <a:r>
              <a:rPr lang="en-NP" sz="1800" b="1" dirty="0">
                <a:solidFill>
                  <a:srgbClr val="FF0000"/>
                </a:solidFill>
              </a:rPr>
              <a:t>xample.   used in hospital.	    </a:t>
            </a:r>
            <a:r>
              <a:rPr lang="en-US" sz="1800" b="1" dirty="0">
                <a:solidFill>
                  <a:schemeClr val="tx2"/>
                </a:solidFill>
              </a:rPr>
              <a:t>Don’</a:t>
            </a:r>
            <a:r>
              <a:rPr lang="en-NP" sz="1800" b="1" dirty="0">
                <a:solidFill>
                  <a:schemeClr val="tx2"/>
                </a:solidFill>
              </a:rPr>
              <a:t>t write like this.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E</a:t>
            </a:r>
            <a:r>
              <a:rPr lang="en-NP" sz="1800" b="1" dirty="0">
                <a:solidFill>
                  <a:srgbClr val="FF0000"/>
                </a:solidFill>
              </a:rPr>
              <a:t>xample.   It is used in hospital.	     </a:t>
            </a:r>
            <a:r>
              <a:rPr lang="en-NP" sz="1800" b="1" dirty="0">
                <a:solidFill>
                  <a:schemeClr val="tx2"/>
                </a:solidFill>
              </a:rPr>
              <a:t>write like this</a:t>
            </a:r>
          </a:p>
          <a:p>
            <a:endParaRPr lang="en-NP" sz="1700" dirty="0">
              <a:highlight>
                <a:srgbClr val="00FF00"/>
              </a:highlight>
            </a:endParaRPr>
          </a:p>
          <a:p>
            <a:endParaRPr lang="en-NP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EE48E-E627-33C3-6052-FD41976B8C38}"/>
              </a:ext>
            </a:extLst>
          </p:cNvPr>
          <p:cNvGrpSpPr/>
          <p:nvPr/>
        </p:nvGrpSpPr>
        <p:grpSpPr>
          <a:xfrm>
            <a:off x="4418640" y="6062448"/>
            <a:ext cx="153360" cy="171360"/>
            <a:chOff x="3528394" y="6038640"/>
            <a:chExt cx="1533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777C5A-8F46-1F81-FE26-3FF352A76BA7}"/>
                    </a:ext>
                  </a:extLst>
                </p14:cNvPr>
                <p14:cNvContentPartPr/>
                <p14:nvPr/>
              </p14:nvContentPartPr>
              <p14:xfrm>
                <a:off x="3548914" y="6038640"/>
                <a:ext cx="113760" cy="15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777C5A-8F46-1F81-FE26-3FF352A76B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1274" y="6020640"/>
                  <a:ext cx="149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DFFEAF-CDF2-B591-07B5-50F6F2BAEE89}"/>
                    </a:ext>
                  </a:extLst>
                </p14:cNvPr>
                <p14:cNvContentPartPr/>
                <p14:nvPr/>
              </p14:nvContentPartPr>
              <p14:xfrm>
                <a:off x="3528394" y="6041520"/>
                <a:ext cx="153360" cy="16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DFFEAF-CDF2-B591-07B5-50F6F2BAEE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0394" y="6023520"/>
                  <a:ext cx="1890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7A5597-926F-92BE-1307-E0D4BCD8712E}"/>
                  </a:ext>
                </a:extLst>
              </p14:cNvPr>
              <p14:cNvContentPartPr/>
              <p14:nvPr/>
            </p14:nvContentPartPr>
            <p14:xfrm>
              <a:off x="4047944" y="6358130"/>
              <a:ext cx="359640" cy="12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7A5597-926F-92BE-1307-E0D4BCD871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9944" y="6340180"/>
                <a:ext cx="395280" cy="1644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940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3969-8074-89F7-5B36-7F9CB2AB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7965F-2D46-4113-8E2E-A3951AB4F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9486"/>
            <a:ext cx="8229600" cy="5886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P" dirty="0">
                <a:solidFill>
                  <a:srgbClr val="FF0000"/>
                </a:solidFill>
                <a:highlight>
                  <a:srgbClr val="FFFF00"/>
                </a:highlight>
              </a:rPr>
              <a:t>Revision for second term 2082</a:t>
            </a:r>
          </a:p>
          <a:p>
            <a:pPr marL="0" indent="0">
              <a:buNone/>
            </a:pPr>
            <a:r>
              <a:rPr lang="en-NP" dirty="0">
                <a:solidFill>
                  <a:srgbClr val="FF0000"/>
                </a:solidFill>
                <a:highlight>
                  <a:srgbClr val="FFFF00"/>
                </a:highlight>
              </a:rPr>
              <a:t>Long 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NP" sz="2400" dirty="0"/>
              <a:t>Define Normalization. Explain different normalization process along with suitable diagram. [2+6=8 marks]</a:t>
            </a:r>
          </a:p>
          <a:p>
            <a:pPr marL="457200" indent="-457200">
              <a:buFont typeface="+mj-lt"/>
              <a:buAutoNum type="arabicPeriod"/>
            </a:pPr>
            <a:r>
              <a:rPr lang="en-NP" sz="2400" dirty="0"/>
              <a:t>W</a:t>
            </a:r>
            <a:r>
              <a:rPr lang="en-US" sz="2400" dirty="0"/>
              <a:t>ha</a:t>
            </a:r>
            <a:r>
              <a:rPr lang="en-NP" sz="2400" dirty="0"/>
              <a:t>t do you mean by database model? What are database models explain all the database models with its merits and demerits. [2+6]</a:t>
            </a:r>
          </a:p>
          <a:p>
            <a:pPr marL="0" indent="0">
              <a:buNone/>
            </a:pPr>
            <a:r>
              <a:rPr lang="en-NP" sz="2400" dirty="0">
                <a:solidFill>
                  <a:srgbClr val="FF0000"/>
                </a:solidFill>
                <a:highlight>
                  <a:srgbClr val="FFFF00"/>
                </a:highlight>
              </a:rPr>
              <a:t>Short 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NP" sz="2400" dirty="0"/>
              <a:t>Define DBMS. Write its advantages and disadvantages. [1+4]</a:t>
            </a:r>
          </a:p>
          <a:p>
            <a:pPr marL="457200" indent="-457200">
              <a:buFont typeface="+mj-lt"/>
              <a:buAutoNum type="arabicPeriod"/>
            </a:pPr>
            <a:r>
              <a:rPr lang="en-NP" sz="2400" dirty="0"/>
              <a:t>Differentiate between centralized and distributed database system.	</a:t>
            </a:r>
          </a:p>
          <a:p>
            <a:pPr marL="457200" indent="-457200">
              <a:buFont typeface="+mj-lt"/>
              <a:buAutoNum type="arabicPeriod"/>
            </a:pPr>
            <a:r>
              <a:rPr lang="en-NP" sz="2400" dirty="0"/>
              <a:t>What is SQL? Differentiate between DDL and DML.	[1+4]</a:t>
            </a:r>
          </a:p>
          <a:p>
            <a:pPr marL="0" indent="0">
              <a:buNone/>
            </a:pPr>
            <a:endParaRPr lang="en-NP" sz="2400" dirty="0"/>
          </a:p>
          <a:p>
            <a:pPr marL="457200" indent="-457200">
              <a:buFont typeface="+mj-lt"/>
              <a:buAutoNum type="arabicPeriod"/>
            </a:pPr>
            <a:endParaRPr lang="en-NP" sz="2400" dirty="0"/>
          </a:p>
          <a:p>
            <a:pPr marL="0" indent="0">
              <a:buNone/>
            </a:pPr>
            <a:endParaRPr lang="en-NP" sz="2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/>
            </a:pPr>
            <a:endParaRPr lang="en-NP" sz="240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/>
            </a:pPr>
            <a:endParaRPr lang="en-NP" sz="2400" dirty="0"/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21377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2514"/>
            <a:ext cx="8229600" cy="56036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dirty="0"/>
              <a:t>v) </a:t>
            </a:r>
            <a:r>
              <a:rPr b="1" dirty="0"/>
              <a:t>Primary key: </a:t>
            </a:r>
            <a:r>
              <a:rPr dirty="0"/>
              <a:t>Primary key is a </a:t>
            </a:r>
            <a:r>
              <a:rPr dirty="0">
                <a:highlight>
                  <a:srgbClr val="00FF00"/>
                </a:highlight>
              </a:rPr>
              <a:t>unique key/value </a:t>
            </a:r>
            <a:r>
              <a:rPr dirty="0"/>
              <a:t>in database which is used to show the relationship between different tables or objects and also helps in reducing data </a:t>
            </a:r>
            <a:r>
              <a:rPr dirty="0" err="1"/>
              <a:t>duplicacy</a:t>
            </a:r>
            <a:r>
              <a:rPr dirty="0"/>
              <a:t>. For example, registration number, citizenship number, etc.</a:t>
            </a:r>
          </a:p>
          <a:p>
            <a:endParaRPr lang="en-NP" dirty="0"/>
          </a:p>
          <a:p>
            <a:pPr marL="0" indent="0">
              <a:buNone/>
            </a:pPr>
            <a:r>
              <a:rPr dirty="0"/>
              <a:t>vi) </a:t>
            </a:r>
            <a:r>
              <a:rPr b="1" dirty="0"/>
              <a:t>Alternate key: </a:t>
            </a:r>
            <a:r>
              <a:rPr dirty="0"/>
              <a:t>Alternate key is not a primary key, but combining one or more columns can make it unique. It can also be used instead of primary key.</a:t>
            </a:r>
          </a:p>
          <a:p>
            <a:endParaRPr dirty="0"/>
          </a:p>
          <a:p>
            <a:pPr marL="0" indent="0">
              <a:buNone/>
            </a:pPr>
            <a:r>
              <a:rPr dirty="0"/>
              <a:t>vii) </a:t>
            </a:r>
            <a:r>
              <a:rPr b="1" dirty="0"/>
              <a:t>Candidate key: </a:t>
            </a:r>
            <a:r>
              <a:rPr dirty="0"/>
              <a:t>Sometimes there is more than one attribute processing the unique identification property. In this case all attribute combination provide a unique record which is called candidate key.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NP" dirty="0"/>
              <a:t>viii) </a:t>
            </a:r>
            <a:r>
              <a:rPr lang="en-NP" b="1" dirty="0"/>
              <a:t>Foreign Key: </a:t>
            </a:r>
            <a:r>
              <a:rPr lang="en-US" dirty="0"/>
              <a:t>A foreign key is a column or set of columns in a table that refers to the primary key of another table. It establishes a relationship between two tables and enforces referential integrity.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118"/>
          </a:xfrm>
        </p:spPr>
        <p:txBody>
          <a:bodyPr>
            <a:normAutofit/>
          </a:bodyPr>
          <a:lstStyle/>
          <a:p>
            <a:r>
              <a:rPr sz="4000" dirty="0"/>
              <a:t>Relational Table Example (Keys)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63087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Candidate key 1                Candidate key 2                      Candidate key 3	</a:t>
            </a:r>
            <a:r>
              <a:rPr lang="en-US" sz="1800" dirty="0">
                <a:solidFill>
                  <a:schemeClr val="tx2"/>
                </a:solidFill>
              </a:rPr>
              <a:t>			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Primary key	      alternate key1		alternate key2</a:t>
            </a:r>
            <a:endParaRPr lang="en-NP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r>
              <a:rPr lang="en-NP" dirty="0"/>
              <a:t>			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04837"/>
              </p:ext>
            </p:extLst>
          </p:nvPr>
        </p:nvGraphicFramePr>
        <p:xfrm>
          <a:off x="457200" y="981106"/>
          <a:ext cx="7772400" cy="1467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5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028">
                <a:tc>
                  <a:txBody>
                    <a:bodyPr/>
                    <a:lstStyle/>
                    <a:p>
                      <a:r>
                        <a:rPr dirty="0"/>
                        <a:t>Reg. No</a:t>
                      </a:r>
                      <a:r>
                        <a:rPr lang="en-US" dirty="0"/>
                        <a:t>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028">
                <a:tc>
                  <a:txBody>
                    <a:bodyPr/>
                    <a:lstStyle/>
                    <a:p>
                      <a:r>
                        <a:rPr dirty="0">
                          <a:highlight>
                            <a:srgbClr val="FFFF00"/>
                          </a:highlight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>
                          <a:highlight>
                            <a:srgbClr val="FFFF00"/>
                          </a:highlight>
                        </a:rPr>
                        <a:t>Ram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eshowr</a:t>
                      </a:r>
                      <a:endParaRPr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highlight>
                            <a:srgbClr val="FFFF00"/>
                          </a:highlight>
                        </a:rPr>
                        <a:t>9800000001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>
                          <a:highlight>
                            <a:srgbClr val="FFFF00"/>
                          </a:highlight>
                        </a:rPr>
                        <a:t>ram@mail.com</a:t>
                      </a:r>
                      <a:endParaRPr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028">
                <a:tc>
                  <a:txBody>
                    <a:bodyPr/>
                    <a:lstStyle/>
                    <a:p>
                      <a:r>
                        <a:rPr dirty="0">
                          <a:highlight>
                            <a:srgbClr val="FFFF00"/>
                          </a:highlight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highlight>
                            <a:srgbClr val="FFFF00"/>
                          </a:highlight>
                        </a:rPr>
                        <a:t>Shyam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highlight>
                            <a:srgbClr val="FFFF00"/>
                          </a:highlight>
                        </a:rPr>
                        <a:t>9800000002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>
                          <a:highlight>
                            <a:srgbClr val="FFFF00"/>
                          </a:highlight>
                        </a:rPr>
                        <a:t>shyam@mail.com</a:t>
                      </a:r>
                      <a:endParaRPr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57CBF0-5C5E-A26F-9206-778459935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27182"/>
              </p:ext>
            </p:extLst>
          </p:nvPr>
        </p:nvGraphicFramePr>
        <p:xfrm>
          <a:off x="457200" y="2897621"/>
          <a:ext cx="546462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dirty="0"/>
                        <a:t>Reg.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9800000001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ram@mail.com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9800000002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shyam@mail.com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95D65F-4ED1-3019-891E-6E8B7B2A5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32845"/>
              </p:ext>
            </p:extLst>
          </p:nvPr>
        </p:nvGraphicFramePr>
        <p:xfrm>
          <a:off x="457200" y="4848338"/>
          <a:ext cx="56605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dirty="0"/>
                        <a:t>Reg.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9800000001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ram@mail.com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9800000002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shyam@mail.com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5B89AE-A5A0-76F1-AA5A-FE52F2F5CD5B}"/>
              </a:ext>
            </a:extLst>
          </p:cNvPr>
          <p:cNvSpPr txBox="1"/>
          <p:nvPr/>
        </p:nvSpPr>
        <p:spPr>
          <a:xfrm>
            <a:off x="5573486" y="32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3BCEDC-CBDE-044A-8E3D-EA4338A7B5C5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4235</Words>
  <Application>Microsoft Macintosh PowerPoint</Application>
  <PresentationFormat>On-screen Show (4:3)</PresentationFormat>
  <Paragraphs>550</Paragraphs>
  <Slides>76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-apple-system</vt:lpstr>
      <vt:lpstr>Aptos</vt:lpstr>
      <vt:lpstr>Arial</vt:lpstr>
      <vt:lpstr>Calibri</vt:lpstr>
      <vt:lpstr>Chalkduster</vt:lpstr>
      <vt:lpstr>Wingdings</vt:lpstr>
      <vt:lpstr>Office Theme</vt:lpstr>
      <vt:lpstr>Database Management System (DBMS)</vt:lpstr>
      <vt:lpstr>1.1 Introduction</vt:lpstr>
      <vt:lpstr>Data</vt:lpstr>
      <vt:lpstr>Information</vt:lpstr>
      <vt:lpstr>Database</vt:lpstr>
      <vt:lpstr>What is DBMS?</vt:lpstr>
      <vt:lpstr>Some Basic Terms in DBMS</vt:lpstr>
      <vt:lpstr>PowerPoint Presentation</vt:lpstr>
      <vt:lpstr>Relational Table Example (Keys)</vt:lpstr>
      <vt:lpstr>1.3 Advantages of DBMS</vt:lpstr>
      <vt:lpstr>Disadvantages of DBMS</vt:lpstr>
      <vt:lpstr>DDL and DML Overview</vt:lpstr>
      <vt:lpstr>Differences between DDL and DML </vt:lpstr>
      <vt:lpstr>PowerPoint Presentation</vt:lpstr>
      <vt:lpstr>PowerPoint Presentation</vt:lpstr>
      <vt:lpstr>PowerPoint Presentation</vt:lpstr>
      <vt:lpstr>PowerPoint Presentation</vt:lpstr>
      <vt:lpstr>Uses or Application Areas of Hierarchical Database Model</vt:lpstr>
      <vt:lpstr>PowerPoint Presentation</vt:lpstr>
      <vt:lpstr>PowerPoint Presentation</vt:lpstr>
      <vt:lpstr>PowerPoint Presentation</vt:lpstr>
      <vt:lpstr>PowerPoint Presentation</vt:lpstr>
      <vt:lpstr>Uses or Application Areas of Network Database Model</vt:lpstr>
      <vt:lpstr>PowerPoint Presentation</vt:lpstr>
      <vt:lpstr>PowerPoint Presentation</vt:lpstr>
      <vt:lpstr>PowerPoint Presentation</vt:lpstr>
      <vt:lpstr>PowerPoint Presentation</vt:lpstr>
      <vt:lpstr>Uses or Application Areas of Relational Database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4) Demonstrate a DDL command to remove an existing table using  'DROP TABLE'    statement.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Milan Bista</cp:lastModifiedBy>
  <cp:revision>7</cp:revision>
  <dcterms:created xsi:type="dcterms:W3CDTF">2013-01-27T09:14:16Z</dcterms:created>
  <dcterms:modified xsi:type="dcterms:W3CDTF">2025-12-31T01:57:42Z</dcterms:modified>
  <cp:category/>
</cp:coreProperties>
</file>